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Lexend ExtraBold"/>
      <p:bold r:id="rId25"/>
    </p:embeddedFont>
    <p:embeddedFont>
      <p:font typeface="Lexend SemiBold"/>
      <p:regular r:id="rId26"/>
      <p:bold r:id="rId27"/>
    </p:embeddedFont>
    <p:embeddedFont>
      <p:font typeface="Inter"/>
      <p:regular r:id="rId28"/>
      <p:bold r:id="rId29"/>
      <p:italic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  <p:embeddedFont>
      <p:font typeface="Montserrat Medium"/>
      <p:regular r:id="rId40"/>
      <p:bold r:id="rId41"/>
      <p:italic r:id="rId42"/>
      <p:boldItalic r:id="rId43"/>
    </p:embeddedFont>
    <p:embeddedFont>
      <p:font typeface="Lexend Medium"/>
      <p:regular r:id="rId44"/>
      <p:bold r:id="rId45"/>
    </p:embeddedFont>
    <p:embeddedFont>
      <p:font typeface="Inter ExtraBold"/>
      <p:bold r:id="rId46"/>
      <p:boldItalic r:id="rId47"/>
    </p:embeddedFont>
    <p:embeddedFont>
      <p:font typeface="Lexend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0" roundtripDataSignature="AMtx7mi7CJlMtb71YGBc1CNGay1GjUJk3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5343D10-1F0A-4C88-BFAA-35D39EAB7FFF}">
  <a:tblStyle styleId="{75343D10-1F0A-4C88-BFAA-35D39EAB7FF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regular.fntdata"/><Relationship Id="rId42" Type="http://schemas.openxmlformats.org/officeDocument/2006/relationships/font" Target="fonts/MontserratMedium-italic.fntdata"/><Relationship Id="rId41" Type="http://schemas.openxmlformats.org/officeDocument/2006/relationships/font" Target="fonts/MontserratMedium-bold.fntdata"/><Relationship Id="rId44" Type="http://schemas.openxmlformats.org/officeDocument/2006/relationships/font" Target="fonts/LexendMedium-regular.fntdata"/><Relationship Id="rId43" Type="http://schemas.openxmlformats.org/officeDocument/2006/relationships/font" Target="fonts/MontserratMedium-boldItalic.fntdata"/><Relationship Id="rId46" Type="http://schemas.openxmlformats.org/officeDocument/2006/relationships/font" Target="fonts/InterExtraBold-bold.fntdata"/><Relationship Id="rId45" Type="http://schemas.openxmlformats.org/officeDocument/2006/relationships/font" Target="fonts/LexendMedium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exend-regular.fntdata"/><Relationship Id="rId47" Type="http://schemas.openxmlformats.org/officeDocument/2006/relationships/font" Target="fonts/InterExtraBold-boldItalic.fntdata"/><Relationship Id="rId49" Type="http://schemas.openxmlformats.org/officeDocument/2006/relationships/font" Target="fonts/Lexen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nter-boldItalic.fntdata"/><Relationship Id="rId30" Type="http://schemas.openxmlformats.org/officeDocument/2006/relationships/font" Target="fonts/Inter-italic.fntdata"/><Relationship Id="rId33" Type="http://schemas.openxmlformats.org/officeDocument/2006/relationships/font" Target="fonts/Montserrat-bold.fntdata"/><Relationship Id="rId32" Type="http://schemas.openxmlformats.org/officeDocument/2006/relationships/font" Target="fonts/Montserrat-regular.fntdata"/><Relationship Id="rId35" Type="http://schemas.openxmlformats.org/officeDocument/2006/relationships/font" Target="fonts/Montserrat-boldItalic.fntdata"/><Relationship Id="rId34" Type="http://schemas.openxmlformats.org/officeDocument/2006/relationships/font" Target="fonts/Montserrat-italic.fntdata"/><Relationship Id="rId37" Type="http://schemas.openxmlformats.org/officeDocument/2006/relationships/font" Target="fonts/Lato-bold.fntdata"/><Relationship Id="rId36" Type="http://schemas.openxmlformats.org/officeDocument/2006/relationships/font" Target="fonts/Lato-regular.fntdata"/><Relationship Id="rId39" Type="http://schemas.openxmlformats.org/officeDocument/2006/relationships/font" Target="fonts/Lato-boldItalic.fntdata"/><Relationship Id="rId38" Type="http://schemas.openxmlformats.org/officeDocument/2006/relationships/font" Target="fonts/Lato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font" Target="fonts/LexendSemiBold-regular.fntdata"/><Relationship Id="rId25" Type="http://schemas.openxmlformats.org/officeDocument/2006/relationships/font" Target="fonts/LexendExtraBold-bold.fntdata"/><Relationship Id="rId28" Type="http://schemas.openxmlformats.org/officeDocument/2006/relationships/font" Target="fonts/Inter-regular.fntdata"/><Relationship Id="rId27" Type="http://schemas.openxmlformats.org/officeDocument/2006/relationships/font" Target="fonts/LexendSemiBold-bold.fntdata"/><Relationship Id="rId29" Type="http://schemas.openxmlformats.org/officeDocument/2006/relationships/font" Target="fonts/Inter-bold.fntdata"/><Relationship Id="rId5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3" name="Google Shape;174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g3535b2469ba_0_18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3" name="Google Shape;1993;g3535b2469ba_0_1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g3535b2469ba_0_19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5" name="Google Shape;2035;g3535b2469ba_0_19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g3535b2469ba_0_1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7" name="Google Shape;2077;g3535b2469ba_0_1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g3535b2469ba_0_1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3" name="Google Shape;2113;g3535b2469ba_0_1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g3535b2469ba_0_20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8" name="Google Shape;2148;g3535b2469ba_0_2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3535b2469ba_0_20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4" name="Google Shape;2184;g3535b2469ba_0_2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7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3535b2469ba_0_20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9" name="Google Shape;2199;g3535b2469ba_0_20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g3535b2469ba_0_2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5" name="Google Shape;2235;g3535b2469ba_0_2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0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2" name="Google Shape;227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3" name="Google Shape;235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5" name="Google Shape;176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4" name="Google Shape;177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8" name="Google Shape;182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4" name="Google Shape;185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3535b2469b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6" name="Google Shape;1866;g3535b2469b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9" name="Google Shape;191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2" name="Google Shape;194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4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6" name="Google Shape;195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6"/>
          <p:cNvSpPr txBox="1"/>
          <p:nvPr>
            <p:ph type="ctrTitle"/>
          </p:nvPr>
        </p:nvSpPr>
        <p:spPr>
          <a:xfrm>
            <a:off x="767825" y="2006438"/>
            <a:ext cx="4474200" cy="133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36"/>
          <p:cNvSpPr txBox="1"/>
          <p:nvPr>
            <p:ph idx="1" type="subTitle"/>
          </p:nvPr>
        </p:nvSpPr>
        <p:spPr>
          <a:xfrm>
            <a:off x="1140134" y="3389938"/>
            <a:ext cx="37296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36"/>
          <p:cNvSpPr/>
          <p:nvPr>
            <p:ph idx="2" type="pic"/>
          </p:nvPr>
        </p:nvSpPr>
        <p:spPr>
          <a:xfrm>
            <a:off x="5736750" y="1252800"/>
            <a:ext cx="2637900" cy="2637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12" name="Google Shape;12;p36"/>
          <p:cNvGrpSpPr/>
          <p:nvPr/>
        </p:nvGrpSpPr>
        <p:grpSpPr>
          <a:xfrm>
            <a:off x="190038" y="221150"/>
            <a:ext cx="8763825" cy="4701188"/>
            <a:chOff x="190038" y="221150"/>
            <a:chExt cx="8763825" cy="4701188"/>
          </a:xfrm>
        </p:grpSpPr>
        <p:grpSp>
          <p:nvGrpSpPr>
            <p:cNvPr id="13" name="Google Shape;13;p36"/>
            <p:cNvGrpSpPr/>
            <p:nvPr/>
          </p:nvGrpSpPr>
          <p:grpSpPr>
            <a:xfrm>
              <a:off x="190038" y="221150"/>
              <a:ext cx="8763825" cy="4701188"/>
              <a:chOff x="189425" y="221150"/>
              <a:chExt cx="8763825" cy="4701188"/>
            </a:xfrm>
          </p:grpSpPr>
          <p:sp>
            <p:nvSpPr>
              <p:cNvPr id="14" name="Google Shape;14;p36"/>
              <p:cNvSpPr/>
              <p:nvPr/>
            </p:nvSpPr>
            <p:spPr>
              <a:xfrm>
                <a:off x="189425" y="221150"/>
                <a:ext cx="1297000" cy="1295700"/>
              </a:xfrm>
              <a:custGeom>
                <a:rect b="b" l="l" r="r" t="t"/>
                <a:pathLst>
                  <a:path extrusionOk="0" h="51828" w="51880">
                    <a:moveTo>
                      <a:pt x="1" y="1"/>
                    </a:moveTo>
                    <a:lnTo>
                      <a:pt x="1" y="51827"/>
                    </a:lnTo>
                    <a:lnTo>
                      <a:pt x="679" y="51827"/>
                    </a:lnTo>
                    <a:lnTo>
                      <a:pt x="679" y="627"/>
                    </a:lnTo>
                    <a:lnTo>
                      <a:pt x="51879" y="627"/>
                    </a:lnTo>
                    <a:lnTo>
                      <a:pt x="518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36"/>
              <p:cNvSpPr/>
              <p:nvPr/>
            </p:nvSpPr>
            <p:spPr>
              <a:xfrm>
                <a:off x="7657575" y="221150"/>
                <a:ext cx="1295675" cy="1295700"/>
              </a:xfrm>
              <a:custGeom>
                <a:rect b="b" l="l" r="r" t="t"/>
                <a:pathLst>
                  <a:path extrusionOk="0" h="51828" w="51827">
                    <a:moveTo>
                      <a:pt x="0" y="1"/>
                    </a:moveTo>
                    <a:lnTo>
                      <a:pt x="0" y="627"/>
                    </a:lnTo>
                    <a:lnTo>
                      <a:pt x="51200" y="627"/>
                    </a:lnTo>
                    <a:lnTo>
                      <a:pt x="51200" y="51827"/>
                    </a:lnTo>
                    <a:lnTo>
                      <a:pt x="51827" y="51827"/>
                    </a:lnTo>
                    <a:lnTo>
                      <a:pt x="518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36"/>
              <p:cNvSpPr/>
              <p:nvPr/>
            </p:nvSpPr>
            <p:spPr>
              <a:xfrm>
                <a:off x="211600" y="3625363"/>
                <a:ext cx="1297000" cy="1296975"/>
              </a:xfrm>
              <a:custGeom>
                <a:rect b="b" l="l" r="r" t="t"/>
                <a:pathLst>
                  <a:path extrusionOk="0" h="51879" w="51880">
                    <a:moveTo>
                      <a:pt x="1" y="0"/>
                    </a:moveTo>
                    <a:lnTo>
                      <a:pt x="1" y="51879"/>
                    </a:lnTo>
                    <a:lnTo>
                      <a:pt x="51879" y="51879"/>
                    </a:lnTo>
                    <a:lnTo>
                      <a:pt x="51879" y="51200"/>
                    </a:lnTo>
                    <a:lnTo>
                      <a:pt x="679" y="51200"/>
                    </a:lnTo>
                    <a:lnTo>
                      <a:pt x="6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36"/>
              <p:cNvSpPr/>
              <p:nvPr/>
            </p:nvSpPr>
            <p:spPr>
              <a:xfrm>
                <a:off x="7635400" y="3625363"/>
                <a:ext cx="1296975" cy="1296975"/>
              </a:xfrm>
              <a:custGeom>
                <a:rect b="b" l="l" r="r" t="t"/>
                <a:pathLst>
                  <a:path extrusionOk="0" h="51879" w="51879">
                    <a:moveTo>
                      <a:pt x="51253" y="0"/>
                    </a:moveTo>
                    <a:lnTo>
                      <a:pt x="51253" y="51200"/>
                    </a:lnTo>
                    <a:lnTo>
                      <a:pt x="0" y="51200"/>
                    </a:lnTo>
                    <a:lnTo>
                      <a:pt x="0" y="51879"/>
                    </a:lnTo>
                    <a:lnTo>
                      <a:pt x="51879" y="51879"/>
                    </a:lnTo>
                    <a:lnTo>
                      <a:pt x="518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" name="Google Shape;18;p36"/>
            <p:cNvGrpSpPr/>
            <p:nvPr/>
          </p:nvGrpSpPr>
          <p:grpSpPr>
            <a:xfrm>
              <a:off x="431375" y="4637850"/>
              <a:ext cx="7943287" cy="185400"/>
              <a:chOff x="431375" y="4637850"/>
              <a:chExt cx="7943287" cy="185400"/>
            </a:xfrm>
          </p:grpSpPr>
          <p:sp>
            <p:nvSpPr>
              <p:cNvPr id="19" name="Google Shape;19;p36"/>
              <p:cNvSpPr txBox="1"/>
              <p:nvPr/>
            </p:nvSpPr>
            <p:spPr>
              <a:xfrm>
                <a:off x="431375" y="4637850"/>
                <a:ext cx="799500" cy="18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AUTO</a:t>
                </a:r>
                <a:endParaRPr b="1" i="0" sz="900" u="none" cap="none" strike="noStrike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" name="Google Shape;20;p36"/>
              <p:cNvSpPr txBox="1"/>
              <p:nvPr/>
            </p:nvSpPr>
            <p:spPr>
              <a:xfrm>
                <a:off x="1860132" y="4637850"/>
                <a:ext cx="799500" cy="18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0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ISO </a:t>
                </a:r>
                <a:r>
                  <a:rPr b="1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90</a:t>
                </a:r>
                <a:endParaRPr b="1" i="0" sz="900" u="none" cap="none" strike="noStrike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" name="Google Shape;21;p36"/>
              <p:cNvSpPr txBox="1"/>
              <p:nvPr/>
            </p:nvSpPr>
            <p:spPr>
              <a:xfrm>
                <a:off x="3288890" y="4637850"/>
                <a:ext cx="799500" cy="18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0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ISO </a:t>
                </a:r>
                <a:r>
                  <a:rPr b="1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100</a:t>
                </a:r>
                <a:endParaRPr b="1" i="0" sz="900" u="none" cap="none" strike="noStrike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" name="Google Shape;22;p36"/>
              <p:cNvSpPr txBox="1"/>
              <p:nvPr/>
            </p:nvSpPr>
            <p:spPr>
              <a:xfrm>
                <a:off x="4717647" y="4637850"/>
                <a:ext cx="799500" cy="18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0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ISO </a:t>
                </a:r>
                <a:r>
                  <a:rPr b="1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200</a:t>
                </a:r>
                <a:endParaRPr b="1" i="0" sz="900" u="none" cap="none" strike="noStrike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3" name="Google Shape;23;p36"/>
              <p:cNvSpPr txBox="1"/>
              <p:nvPr/>
            </p:nvSpPr>
            <p:spPr>
              <a:xfrm>
                <a:off x="6146405" y="4637850"/>
                <a:ext cx="799500" cy="18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0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ISO </a:t>
                </a:r>
                <a:r>
                  <a:rPr b="1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400</a:t>
                </a:r>
                <a:endParaRPr b="1" i="0" sz="900" u="none" cap="none" strike="noStrike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4" name="Google Shape;24;p36"/>
              <p:cNvSpPr txBox="1"/>
              <p:nvPr/>
            </p:nvSpPr>
            <p:spPr>
              <a:xfrm>
                <a:off x="7575162" y="4637850"/>
                <a:ext cx="799500" cy="18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0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ISO </a:t>
                </a:r>
                <a:r>
                  <a:rPr b="1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600</a:t>
                </a:r>
                <a:endParaRPr b="1" i="0" sz="900" u="none" cap="none" strike="noStrike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25" name="Google Shape;25;p36"/>
            <p:cNvGrpSpPr/>
            <p:nvPr/>
          </p:nvGrpSpPr>
          <p:grpSpPr>
            <a:xfrm>
              <a:off x="690016" y="416812"/>
              <a:ext cx="257347" cy="194454"/>
              <a:chOff x="1416350" y="885300"/>
              <a:chExt cx="464525" cy="351000"/>
            </a:xfrm>
          </p:grpSpPr>
          <p:sp>
            <p:nvSpPr>
              <p:cNvPr id="26" name="Google Shape;26;p36"/>
              <p:cNvSpPr/>
              <p:nvPr/>
            </p:nvSpPr>
            <p:spPr>
              <a:xfrm>
                <a:off x="1523325" y="990950"/>
                <a:ext cx="217950" cy="187950"/>
              </a:xfrm>
              <a:custGeom>
                <a:rect b="b" l="l" r="r" t="t"/>
                <a:pathLst>
                  <a:path extrusionOk="0" h="7518" w="8718">
                    <a:moveTo>
                      <a:pt x="4953" y="1"/>
                    </a:moveTo>
                    <a:cubicBezTo>
                      <a:pt x="4039" y="1"/>
                      <a:pt x="3107" y="340"/>
                      <a:pt x="2350" y="1098"/>
                    </a:cubicBezTo>
                    <a:cubicBezTo>
                      <a:pt x="1" y="3499"/>
                      <a:pt x="1671" y="7517"/>
                      <a:pt x="5011" y="7517"/>
                    </a:cubicBezTo>
                    <a:cubicBezTo>
                      <a:pt x="7047" y="7517"/>
                      <a:pt x="8717" y="5847"/>
                      <a:pt x="8717" y="3759"/>
                    </a:cubicBezTo>
                    <a:cubicBezTo>
                      <a:pt x="8717" y="1497"/>
                      <a:pt x="6873" y="1"/>
                      <a:pt x="49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36"/>
              <p:cNvSpPr/>
              <p:nvPr/>
            </p:nvSpPr>
            <p:spPr>
              <a:xfrm>
                <a:off x="1416350" y="885300"/>
                <a:ext cx="464525" cy="351000"/>
              </a:xfrm>
              <a:custGeom>
                <a:rect b="b" l="l" r="r" t="t"/>
                <a:pathLst>
                  <a:path extrusionOk="0" h="14040" w="18581">
                    <a:moveTo>
                      <a:pt x="11587" y="574"/>
                    </a:moveTo>
                    <a:cubicBezTo>
                      <a:pt x="12526" y="626"/>
                      <a:pt x="13361" y="1305"/>
                      <a:pt x="13466" y="2297"/>
                    </a:cubicBezTo>
                    <a:lnTo>
                      <a:pt x="13466" y="2558"/>
                    </a:lnTo>
                    <a:lnTo>
                      <a:pt x="15658" y="2558"/>
                    </a:lnTo>
                    <a:cubicBezTo>
                      <a:pt x="16910" y="2558"/>
                      <a:pt x="17954" y="3601"/>
                      <a:pt x="17954" y="4906"/>
                    </a:cubicBezTo>
                    <a:lnTo>
                      <a:pt x="17954" y="11117"/>
                    </a:lnTo>
                    <a:cubicBezTo>
                      <a:pt x="17954" y="12422"/>
                      <a:pt x="16910" y="13466"/>
                      <a:pt x="15658" y="13466"/>
                    </a:cubicBezTo>
                    <a:lnTo>
                      <a:pt x="2923" y="13466"/>
                    </a:lnTo>
                    <a:cubicBezTo>
                      <a:pt x="1618" y="13466"/>
                      <a:pt x="574" y="12422"/>
                      <a:pt x="574" y="11117"/>
                    </a:cubicBezTo>
                    <a:lnTo>
                      <a:pt x="574" y="4906"/>
                    </a:lnTo>
                    <a:cubicBezTo>
                      <a:pt x="574" y="3601"/>
                      <a:pt x="1618" y="2558"/>
                      <a:pt x="2923" y="2558"/>
                    </a:cubicBezTo>
                    <a:lnTo>
                      <a:pt x="5063" y="2558"/>
                    </a:lnTo>
                    <a:lnTo>
                      <a:pt x="5115" y="2297"/>
                    </a:lnTo>
                    <a:cubicBezTo>
                      <a:pt x="5219" y="1305"/>
                      <a:pt x="6055" y="626"/>
                      <a:pt x="6994" y="574"/>
                    </a:cubicBezTo>
                    <a:close/>
                    <a:moveTo>
                      <a:pt x="6994" y="0"/>
                    </a:moveTo>
                    <a:cubicBezTo>
                      <a:pt x="5846" y="0"/>
                      <a:pt x="4802" y="783"/>
                      <a:pt x="4541" y="1931"/>
                    </a:cubicBezTo>
                    <a:lnTo>
                      <a:pt x="2923" y="1931"/>
                    </a:lnTo>
                    <a:cubicBezTo>
                      <a:pt x="1305" y="1931"/>
                      <a:pt x="0" y="3236"/>
                      <a:pt x="0" y="4906"/>
                    </a:cubicBezTo>
                    <a:lnTo>
                      <a:pt x="0" y="11117"/>
                    </a:lnTo>
                    <a:cubicBezTo>
                      <a:pt x="0" y="12735"/>
                      <a:pt x="1305" y="14040"/>
                      <a:pt x="2923" y="14040"/>
                    </a:cubicBezTo>
                    <a:lnTo>
                      <a:pt x="15658" y="14040"/>
                    </a:lnTo>
                    <a:cubicBezTo>
                      <a:pt x="17276" y="14040"/>
                      <a:pt x="18581" y="12735"/>
                      <a:pt x="18581" y="11117"/>
                    </a:cubicBezTo>
                    <a:lnTo>
                      <a:pt x="18581" y="4906"/>
                    </a:lnTo>
                    <a:cubicBezTo>
                      <a:pt x="18581" y="3236"/>
                      <a:pt x="17276" y="1931"/>
                      <a:pt x="15658" y="1931"/>
                    </a:cubicBezTo>
                    <a:lnTo>
                      <a:pt x="14040" y="1931"/>
                    </a:lnTo>
                    <a:cubicBezTo>
                      <a:pt x="13727" y="783"/>
                      <a:pt x="12735" y="0"/>
                      <a:pt x="11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" name="Google Shape;28;p36"/>
            <p:cNvGrpSpPr/>
            <p:nvPr/>
          </p:nvGrpSpPr>
          <p:grpSpPr>
            <a:xfrm>
              <a:off x="431382" y="415019"/>
              <a:ext cx="216863" cy="198041"/>
              <a:chOff x="933575" y="881450"/>
              <a:chExt cx="391450" cy="357475"/>
            </a:xfrm>
          </p:grpSpPr>
          <p:sp>
            <p:nvSpPr>
              <p:cNvPr id="29" name="Google Shape;29;p36"/>
              <p:cNvSpPr/>
              <p:nvPr/>
            </p:nvSpPr>
            <p:spPr>
              <a:xfrm>
                <a:off x="933575" y="1002725"/>
                <a:ext cx="105700" cy="236200"/>
              </a:xfrm>
              <a:custGeom>
                <a:rect b="b" l="l" r="r" t="t"/>
                <a:pathLst>
                  <a:path extrusionOk="0" h="9448" w="4228">
                    <a:moveTo>
                      <a:pt x="574" y="992"/>
                    </a:moveTo>
                    <a:lnTo>
                      <a:pt x="3602" y="2610"/>
                    </a:lnTo>
                    <a:lnTo>
                      <a:pt x="3602" y="6838"/>
                    </a:lnTo>
                    <a:lnTo>
                      <a:pt x="574" y="8455"/>
                    </a:lnTo>
                    <a:lnTo>
                      <a:pt x="574" y="992"/>
                    </a:lnTo>
                    <a:close/>
                    <a:moveTo>
                      <a:pt x="0" y="0"/>
                    </a:moveTo>
                    <a:lnTo>
                      <a:pt x="0" y="9447"/>
                    </a:lnTo>
                    <a:lnTo>
                      <a:pt x="4228" y="7203"/>
                    </a:lnTo>
                    <a:lnTo>
                      <a:pt x="4228" y="22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0;p36"/>
              <p:cNvSpPr/>
              <p:nvPr/>
            </p:nvSpPr>
            <p:spPr>
              <a:xfrm>
                <a:off x="1024900" y="1006625"/>
                <a:ext cx="300125" cy="227075"/>
              </a:xfrm>
              <a:custGeom>
                <a:rect b="b" l="l" r="r" t="t"/>
                <a:pathLst>
                  <a:path extrusionOk="0" h="9083" w="12005">
                    <a:moveTo>
                      <a:pt x="11431" y="627"/>
                    </a:moveTo>
                    <a:lnTo>
                      <a:pt x="11431" y="8456"/>
                    </a:lnTo>
                    <a:lnTo>
                      <a:pt x="575" y="8456"/>
                    </a:lnTo>
                    <a:lnTo>
                      <a:pt x="575" y="627"/>
                    </a:lnTo>
                    <a:close/>
                    <a:moveTo>
                      <a:pt x="1" y="1"/>
                    </a:moveTo>
                    <a:lnTo>
                      <a:pt x="1" y="9082"/>
                    </a:lnTo>
                    <a:lnTo>
                      <a:pt x="12005" y="9082"/>
                    </a:lnTo>
                    <a:lnTo>
                      <a:pt x="120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31;p36"/>
              <p:cNvSpPr/>
              <p:nvPr/>
            </p:nvSpPr>
            <p:spPr>
              <a:xfrm>
                <a:off x="1088850" y="1067950"/>
                <a:ext cx="172250" cy="105725"/>
              </a:xfrm>
              <a:custGeom>
                <a:rect b="b" l="l" r="r" t="t"/>
                <a:pathLst>
                  <a:path extrusionOk="0" h="4229" w="6890">
                    <a:moveTo>
                      <a:pt x="0" y="1"/>
                    </a:moveTo>
                    <a:lnTo>
                      <a:pt x="0" y="4229"/>
                    </a:lnTo>
                    <a:lnTo>
                      <a:pt x="6889" y="4229"/>
                    </a:lnTo>
                    <a:lnTo>
                      <a:pt x="68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2;p36"/>
              <p:cNvSpPr/>
              <p:nvPr/>
            </p:nvSpPr>
            <p:spPr>
              <a:xfrm>
                <a:off x="1018375" y="881450"/>
                <a:ext cx="163125" cy="140875"/>
              </a:xfrm>
              <a:custGeom>
                <a:rect b="b" l="l" r="r" t="t"/>
                <a:pathLst>
                  <a:path extrusionOk="0" h="5635" w="6525">
                    <a:moveTo>
                      <a:pt x="3849" y="674"/>
                    </a:moveTo>
                    <a:cubicBezTo>
                      <a:pt x="5008" y="674"/>
                      <a:pt x="5951" y="1646"/>
                      <a:pt x="5951" y="2816"/>
                    </a:cubicBezTo>
                    <a:cubicBezTo>
                      <a:pt x="5951" y="4156"/>
                      <a:pt x="4879" y="5043"/>
                      <a:pt x="3748" y="5043"/>
                    </a:cubicBezTo>
                    <a:cubicBezTo>
                      <a:pt x="3206" y="5043"/>
                      <a:pt x="2650" y="4839"/>
                      <a:pt x="2193" y="4382"/>
                    </a:cubicBezTo>
                    <a:cubicBezTo>
                      <a:pt x="836" y="3025"/>
                      <a:pt x="1775" y="676"/>
                      <a:pt x="3759" y="676"/>
                    </a:cubicBezTo>
                    <a:cubicBezTo>
                      <a:pt x="3789" y="675"/>
                      <a:pt x="3819" y="674"/>
                      <a:pt x="3849" y="674"/>
                    </a:cubicBezTo>
                    <a:close/>
                    <a:moveTo>
                      <a:pt x="3696" y="1"/>
                    </a:moveTo>
                    <a:cubicBezTo>
                      <a:pt x="3004" y="1"/>
                      <a:pt x="2298" y="258"/>
                      <a:pt x="1723" y="833"/>
                    </a:cubicBezTo>
                    <a:cubicBezTo>
                      <a:pt x="1" y="2607"/>
                      <a:pt x="1253" y="5634"/>
                      <a:pt x="3759" y="5634"/>
                    </a:cubicBezTo>
                    <a:cubicBezTo>
                      <a:pt x="5272" y="5634"/>
                      <a:pt x="6525" y="4382"/>
                      <a:pt x="6525" y="2816"/>
                    </a:cubicBezTo>
                    <a:cubicBezTo>
                      <a:pt x="6525" y="1122"/>
                      <a:pt x="5141" y="1"/>
                      <a:pt x="36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36"/>
              <p:cNvSpPr/>
              <p:nvPr/>
            </p:nvSpPr>
            <p:spPr>
              <a:xfrm>
                <a:off x="1142350" y="881450"/>
                <a:ext cx="164425" cy="140875"/>
              </a:xfrm>
              <a:custGeom>
                <a:rect b="b" l="l" r="r" t="t"/>
                <a:pathLst>
                  <a:path extrusionOk="0" h="5635" w="6577">
                    <a:moveTo>
                      <a:pt x="3900" y="674"/>
                    </a:moveTo>
                    <a:cubicBezTo>
                      <a:pt x="5057" y="674"/>
                      <a:pt x="5951" y="1646"/>
                      <a:pt x="6002" y="2816"/>
                    </a:cubicBezTo>
                    <a:cubicBezTo>
                      <a:pt x="6002" y="4156"/>
                      <a:pt x="4906" y="5043"/>
                      <a:pt x="3777" y="5043"/>
                    </a:cubicBezTo>
                    <a:cubicBezTo>
                      <a:pt x="3234" y="5043"/>
                      <a:pt x="2684" y="4839"/>
                      <a:pt x="2244" y="4382"/>
                    </a:cubicBezTo>
                    <a:cubicBezTo>
                      <a:pt x="835" y="3025"/>
                      <a:pt x="1827" y="676"/>
                      <a:pt x="3810" y="676"/>
                    </a:cubicBezTo>
                    <a:cubicBezTo>
                      <a:pt x="3840" y="675"/>
                      <a:pt x="3870" y="674"/>
                      <a:pt x="3900" y="674"/>
                    </a:cubicBezTo>
                    <a:close/>
                    <a:moveTo>
                      <a:pt x="3747" y="1"/>
                    </a:moveTo>
                    <a:cubicBezTo>
                      <a:pt x="3055" y="1"/>
                      <a:pt x="2349" y="258"/>
                      <a:pt x="1775" y="833"/>
                    </a:cubicBezTo>
                    <a:cubicBezTo>
                      <a:pt x="0" y="2607"/>
                      <a:pt x="1253" y="5634"/>
                      <a:pt x="3810" y="5634"/>
                    </a:cubicBezTo>
                    <a:cubicBezTo>
                      <a:pt x="5324" y="5634"/>
                      <a:pt x="6576" y="4382"/>
                      <a:pt x="6576" y="2816"/>
                    </a:cubicBezTo>
                    <a:cubicBezTo>
                      <a:pt x="6576" y="1122"/>
                      <a:pt x="5192" y="1"/>
                      <a:pt x="37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" name="Google Shape;34;p36"/>
            <p:cNvGrpSpPr/>
            <p:nvPr/>
          </p:nvGrpSpPr>
          <p:grpSpPr>
            <a:xfrm>
              <a:off x="8160000" y="379627"/>
              <a:ext cx="541525" cy="268800"/>
              <a:chOff x="8155163" y="405100"/>
              <a:chExt cx="541525" cy="268800"/>
            </a:xfrm>
          </p:grpSpPr>
          <p:grpSp>
            <p:nvGrpSpPr>
              <p:cNvPr id="35" name="Google Shape;35;p36"/>
              <p:cNvGrpSpPr/>
              <p:nvPr/>
            </p:nvGrpSpPr>
            <p:grpSpPr>
              <a:xfrm>
                <a:off x="8155163" y="405100"/>
                <a:ext cx="541525" cy="268800"/>
                <a:chOff x="8160013" y="405100"/>
                <a:chExt cx="541525" cy="268800"/>
              </a:xfrm>
            </p:grpSpPr>
            <p:sp>
              <p:nvSpPr>
                <p:cNvPr id="36" name="Google Shape;36;p36"/>
                <p:cNvSpPr/>
                <p:nvPr/>
              </p:nvSpPr>
              <p:spPr>
                <a:xfrm>
                  <a:off x="8160013" y="405100"/>
                  <a:ext cx="501075" cy="268800"/>
                </a:xfrm>
                <a:custGeom>
                  <a:rect b="b" l="l" r="r" t="t"/>
                  <a:pathLst>
                    <a:path extrusionOk="0" h="10752" w="20043">
                      <a:moveTo>
                        <a:pt x="18947" y="627"/>
                      </a:moveTo>
                      <a:cubicBezTo>
                        <a:pt x="19208" y="627"/>
                        <a:pt x="19416" y="835"/>
                        <a:pt x="19416" y="1096"/>
                      </a:cubicBezTo>
                      <a:lnTo>
                        <a:pt x="19416" y="9656"/>
                      </a:lnTo>
                      <a:cubicBezTo>
                        <a:pt x="19416" y="9917"/>
                        <a:pt x="19208" y="10125"/>
                        <a:pt x="18947" y="10125"/>
                      </a:cubicBezTo>
                      <a:lnTo>
                        <a:pt x="1097" y="10125"/>
                      </a:lnTo>
                      <a:cubicBezTo>
                        <a:pt x="784" y="10125"/>
                        <a:pt x="575" y="9917"/>
                        <a:pt x="575" y="9656"/>
                      </a:cubicBezTo>
                      <a:lnTo>
                        <a:pt x="575" y="1096"/>
                      </a:lnTo>
                      <a:cubicBezTo>
                        <a:pt x="575" y="835"/>
                        <a:pt x="784" y="627"/>
                        <a:pt x="1097" y="627"/>
                      </a:cubicBezTo>
                      <a:close/>
                      <a:moveTo>
                        <a:pt x="1097" y="0"/>
                      </a:moveTo>
                      <a:cubicBezTo>
                        <a:pt x="471" y="0"/>
                        <a:pt x="1" y="470"/>
                        <a:pt x="1" y="1096"/>
                      </a:cubicBezTo>
                      <a:lnTo>
                        <a:pt x="1" y="9656"/>
                      </a:lnTo>
                      <a:cubicBezTo>
                        <a:pt x="1" y="10230"/>
                        <a:pt x="471" y="10752"/>
                        <a:pt x="1097" y="10752"/>
                      </a:cubicBezTo>
                      <a:lnTo>
                        <a:pt x="18947" y="10752"/>
                      </a:lnTo>
                      <a:cubicBezTo>
                        <a:pt x="19573" y="10752"/>
                        <a:pt x="20043" y="10230"/>
                        <a:pt x="20043" y="9656"/>
                      </a:cubicBezTo>
                      <a:lnTo>
                        <a:pt x="20043" y="1096"/>
                      </a:lnTo>
                      <a:cubicBezTo>
                        <a:pt x="20043" y="470"/>
                        <a:pt x="19573" y="0"/>
                        <a:pt x="1894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" name="Google Shape;37;p36"/>
                <p:cNvSpPr/>
                <p:nvPr/>
              </p:nvSpPr>
              <p:spPr>
                <a:xfrm>
                  <a:off x="8653238" y="466425"/>
                  <a:ext cx="48300" cy="144850"/>
                </a:xfrm>
                <a:custGeom>
                  <a:rect b="b" l="l" r="r" t="t"/>
                  <a:pathLst>
                    <a:path extrusionOk="0" h="5794" w="1932">
                      <a:moveTo>
                        <a:pt x="0" y="0"/>
                      </a:moveTo>
                      <a:lnTo>
                        <a:pt x="0" y="627"/>
                      </a:lnTo>
                      <a:lnTo>
                        <a:pt x="836" y="627"/>
                      </a:lnTo>
                      <a:cubicBezTo>
                        <a:pt x="1096" y="627"/>
                        <a:pt x="1305" y="835"/>
                        <a:pt x="1305" y="1148"/>
                      </a:cubicBezTo>
                      <a:lnTo>
                        <a:pt x="1305" y="4645"/>
                      </a:lnTo>
                      <a:cubicBezTo>
                        <a:pt x="1305" y="4906"/>
                        <a:pt x="1096" y="5115"/>
                        <a:pt x="836" y="5115"/>
                      </a:cubicBezTo>
                      <a:lnTo>
                        <a:pt x="0" y="5115"/>
                      </a:lnTo>
                      <a:lnTo>
                        <a:pt x="0" y="5794"/>
                      </a:lnTo>
                      <a:lnTo>
                        <a:pt x="836" y="5741"/>
                      </a:lnTo>
                      <a:cubicBezTo>
                        <a:pt x="1410" y="5741"/>
                        <a:pt x="1932" y="5272"/>
                        <a:pt x="1932" y="4645"/>
                      </a:cubicBezTo>
                      <a:lnTo>
                        <a:pt x="1932" y="1096"/>
                      </a:lnTo>
                      <a:cubicBezTo>
                        <a:pt x="1932" y="522"/>
                        <a:pt x="1410" y="0"/>
                        <a:pt x="8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" name="Google Shape;38;p36"/>
                <p:cNvSpPr/>
                <p:nvPr/>
              </p:nvSpPr>
              <p:spPr>
                <a:xfrm>
                  <a:off x="8220038" y="465125"/>
                  <a:ext cx="184000" cy="147450"/>
                </a:xfrm>
                <a:custGeom>
                  <a:rect b="b" l="l" r="r" t="t"/>
                  <a:pathLst>
                    <a:path extrusionOk="0" h="5898" w="7360">
                      <a:moveTo>
                        <a:pt x="1" y="0"/>
                      </a:moveTo>
                      <a:lnTo>
                        <a:pt x="1" y="5898"/>
                      </a:lnTo>
                      <a:lnTo>
                        <a:pt x="3393" y="5898"/>
                      </a:lnTo>
                      <a:lnTo>
                        <a:pt x="3393" y="0"/>
                      </a:lnTo>
                      <a:close/>
                      <a:moveTo>
                        <a:pt x="3915" y="0"/>
                      </a:moveTo>
                      <a:lnTo>
                        <a:pt x="3915" y="5898"/>
                      </a:lnTo>
                      <a:lnTo>
                        <a:pt x="7360" y="5898"/>
                      </a:lnTo>
                      <a:lnTo>
                        <a:pt x="736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9" name="Google Shape;39;p36"/>
              <p:cNvSpPr/>
              <p:nvPr/>
            </p:nvSpPr>
            <p:spPr>
              <a:xfrm>
                <a:off x="8414038" y="465125"/>
                <a:ext cx="184000" cy="147450"/>
              </a:xfrm>
              <a:custGeom>
                <a:rect b="b" l="l" r="r" t="t"/>
                <a:pathLst>
                  <a:path extrusionOk="0" h="5898" w="7360">
                    <a:moveTo>
                      <a:pt x="1" y="0"/>
                    </a:moveTo>
                    <a:lnTo>
                      <a:pt x="1" y="5898"/>
                    </a:lnTo>
                    <a:lnTo>
                      <a:pt x="3393" y="5898"/>
                    </a:lnTo>
                    <a:lnTo>
                      <a:pt x="3393" y="0"/>
                    </a:lnTo>
                    <a:close/>
                    <a:moveTo>
                      <a:pt x="3915" y="0"/>
                    </a:moveTo>
                    <a:lnTo>
                      <a:pt x="3915" y="5898"/>
                    </a:lnTo>
                    <a:lnTo>
                      <a:pt x="7360" y="5898"/>
                    </a:lnTo>
                    <a:lnTo>
                      <a:pt x="73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" name="Google Shape;40;p36"/>
            <p:cNvGrpSpPr/>
            <p:nvPr/>
          </p:nvGrpSpPr>
          <p:grpSpPr>
            <a:xfrm>
              <a:off x="447300" y="1280000"/>
              <a:ext cx="113525" cy="2583500"/>
              <a:chOff x="1164525" y="1450275"/>
              <a:chExt cx="113525" cy="2583500"/>
            </a:xfrm>
          </p:grpSpPr>
          <p:sp>
            <p:nvSpPr>
              <p:cNvPr id="41" name="Google Shape;41;p36"/>
              <p:cNvSpPr/>
              <p:nvPr/>
            </p:nvSpPr>
            <p:spPr>
              <a:xfrm>
                <a:off x="1164525" y="1458100"/>
                <a:ext cx="15675" cy="2567850"/>
              </a:xfrm>
              <a:custGeom>
                <a:rect b="b" l="l" r="r" t="t"/>
                <a:pathLst>
                  <a:path extrusionOk="0" h="102714" w="627">
                    <a:moveTo>
                      <a:pt x="0" y="0"/>
                    </a:moveTo>
                    <a:lnTo>
                      <a:pt x="0" y="102714"/>
                    </a:lnTo>
                    <a:lnTo>
                      <a:pt x="627" y="102714"/>
                    </a:lnTo>
                    <a:lnTo>
                      <a:pt x="62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36"/>
              <p:cNvSpPr/>
              <p:nvPr/>
            </p:nvSpPr>
            <p:spPr>
              <a:xfrm>
                <a:off x="1172350" y="1450275"/>
                <a:ext cx="105700" cy="15675"/>
              </a:xfrm>
              <a:custGeom>
                <a:rect b="b" l="l" r="r" t="t"/>
                <a:pathLst>
                  <a:path extrusionOk="0" h="627" w="4228">
                    <a:moveTo>
                      <a:pt x="0" y="0"/>
                    </a:moveTo>
                    <a:lnTo>
                      <a:pt x="0" y="626"/>
                    </a:lnTo>
                    <a:lnTo>
                      <a:pt x="4228" y="626"/>
                    </a:lnTo>
                    <a:lnTo>
                      <a:pt x="4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36"/>
              <p:cNvSpPr/>
              <p:nvPr/>
            </p:nvSpPr>
            <p:spPr>
              <a:xfrm>
                <a:off x="1172350" y="1596400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36"/>
              <p:cNvSpPr/>
              <p:nvPr/>
            </p:nvSpPr>
            <p:spPr>
              <a:xfrm>
                <a:off x="1172350" y="166947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36"/>
              <p:cNvSpPr/>
              <p:nvPr/>
            </p:nvSpPr>
            <p:spPr>
              <a:xfrm>
                <a:off x="1172350" y="174385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36"/>
              <p:cNvSpPr/>
              <p:nvPr/>
            </p:nvSpPr>
            <p:spPr>
              <a:xfrm>
                <a:off x="1172350" y="15233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;p36"/>
              <p:cNvSpPr/>
              <p:nvPr/>
            </p:nvSpPr>
            <p:spPr>
              <a:xfrm>
                <a:off x="1172350" y="1816925"/>
                <a:ext cx="105700" cy="15675"/>
              </a:xfrm>
              <a:custGeom>
                <a:rect b="b" l="l" r="r" t="t"/>
                <a:pathLst>
                  <a:path extrusionOk="0" h="627" w="4228">
                    <a:moveTo>
                      <a:pt x="0" y="0"/>
                    </a:moveTo>
                    <a:lnTo>
                      <a:pt x="0" y="626"/>
                    </a:lnTo>
                    <a:lnTo>
                      <a:pt x="4228" y="626"/>
                    </a:lnTo>
                    <a:lnTo>
                      <a:pt x="4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8;p36"/>
              <p:cNvSpPr/>
              <p:nvPr/>
            </p:nvSpPr>
            <p:spPr>
              <a:xfrm>
                <a:off x="1172350" y="1963050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49;p36"/>
              <p:cNvSpPr/>
              <p:nvPr/>
            </p:nvSpPr>
            <p:spPr>
              <a:xfrm>
                <a:off x="1172350" y="203612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36"/>
              <p:cNvSpPr/>
              <p:nvPr/>
            </p:nvSpPr>
            <p:spPr>
              <a:xfrm>
                <a:off x="1172350" y="211050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51;p36"/>
              <p:cNvSpPr/>
              <p:nvPr/>
            </p:nvSpPr>
            <p:spPr>
              <a:xfrm>
                <a:off x="1172350" y="1889975"/>
                <a:ext cx="52225" cy="15700"/>
              </a:xfrm>
              <a:custGeom>
                <a:rect b="b" l="l" r="r" t="t"/>
                <a:pathLst>
                  <a:path extrusionOk="0" h="628" w="2089">
                    <a:moveTo>
                      <a:pt x="0" y="1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2;p36"/>
              <p:cNvSpPr/>
              <p:nvPr/>
            </p:nvSpPr>
            <p:spPr>
              <a:xfrm>
                <a:off x="1172350" y="2183550"/>
                <a:ext cx="105700" cy="15700"/>
              </a:xfrm>
              <a:custGeom>
                <a:rect b="b" l="l" r="r" t="t"/>
                <a:pathLst>
                  <a:path extrusionOk="0" h="628" w="4228">
                    <a:moveTo>
                      <a:pt x="0" y="1"/>
                    </a:moveTo>
                    <a:lnTo>
                      <a:pt x="0" y="627"/>
                    </a:lnTo>
                    <a:lnTo>
                      <a:pt x="4228" y="627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36"/>
              <p:cNvSpPr/>
              <p:nvPr/>
            </p:nvSpPr>
            <p:spPr>
              <a:xfrm>
                <a:off x="1172350" y="2329700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p36"/>
              <p:cNvSpPr/>
              <p:nvPr/>
            </p:nvSpPr>
            <p:spPr>
              <a:xfrm>
                <a:off x="1172350" y="240277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5;p36"/>
              <p:cNvSpPr/>
              <p:nvPr/>
            </p:nvSpPr>
            <p:spPr>
              <a:xfrm>
                <a:off x="1172350" y="247715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6;p36"/>
              <p:cNvSpPr/>
              <p:nvPr/>
            </p:nvSpPr>
            <p:spPr>
              <a:xfrm>
                <a:off x="1172350" y="22566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57;p36"/>
              <p:cNvSpPr/>
              <p:nvPr/>
            </p:nvSpPr>
            <p:spPr>
              <a:xfrm>
                <a:off x="1172350" y="2550200"/>
                <a:ext cx="105700" cy="15700"/>
              </a:xfrm>
              <a:custGeom>
                <a:rect b="b" l="l" r="r" t="t"/>
                <a:pathLst>
                  <a:path extrusionOk="0" h="628" w="4228">
                    <a:moveTo>
                      <a:pt x="0" y="1"/>
                    </a:moveTo>
                    <a:lnTo>
                      <a:pt x="0" y="627"/>
                    </a:lnTo>
                    <a:lnTo>
                      <a:pt x="4228" y="627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36"/>
              <p:cNvSpPr/>
              <p:nvPr/>
            </p:nvSpPr>
            <p:spPr>
              <a:xfrm>
                <a:off x="1172350" y="2696350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36"/>
              <p:cNvSpPr/>
              <p:nvPr/>
            </p:nvSpPr>
            <p:spPr>
              <a:xfrm>
                <a:off x="1172350" y="277072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36"/>
              <p:cNvSpPr/>
              <p:nvPr/>
            </p:nvSpPr>
            <p:spPr>
              <a:xfrm>
                <a:off x="1172350" y="2843775"/>
                <a:ext cx="52225" cy="15700"/>
              </a:xfrm>
              <a:custGeom>
                <a:rect b="b" l="l" r="r" t="t"/>
                <a:pathLst>
                  <a:path extrusionOk="0" h="628" w="2089">
                    <a:moveTo>
                      <a:pt x="0" y="1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36"/>
              <p:cNvSpPr/>
              <p:nvPr/>
            </p:nvSpPr>
            <p:spPr>
              <a:xfrm>
                <a:off x="1172350" y="262327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36"/>
              <p:cNvSpPr/>
              <p:nvPr/>
            </p:nvSpPr>
            <p:spPr>
              <a:xfrm>
                <a:off x="1172350" y="2916850"/>
                <a:ext cx="105700" cy="17000"/>
              </a:xfrm>
              <a:custGeom>
                <a:rect b="b" l="l" r="r" t="t"/>
                <a:pathLst>
                  <a:path extrusionOk="0" h="680" w="4228">
                    <a:moveTo>
                      <a:pt x="0" y="1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36"/>
              <p:cNvSpPr/>
              <p:nvPr/>
            </p:nvSpPr>
            <p:spPr>
              <a:xfrm>
                <a:off x="1172350" y="306430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36"/>
              <p:cNvSpPr/>
              <p:nvPr/>
            </p:nvSpPr>
            <p:spPr>
              <a:xfrm>
                <a:off x="1172350" y="313737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36"/>
              <p:cNvSpPr/>
              <p:nvPr/>
            </p:nvSpPr>
            <p:spPr>
              <a:xfrm>
                <a:off x="1172350" y="32104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36"/>
              <p:cNvSpPr/>
              <p:nvPr/>
            </p:nvSpPr>
            <p:spPr>
              <a:xfrm>
                <a:off x="1172350" y="298992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36"/>
              <p:cNvSpPr/>
              <p:nvPr/>
            </p:nvSpPr>
            <p:spPr>
              <a:xfrm>
                <a:off x="1172350" y="3283500"/>
                <a:ext cx="105700" cy="17000"/>
              </a:xfrm>
              <a:custGeom>
                <a:rect b="b" l="l" r="r" t="t"/>
                <a:pathLst>
                  <a:path extrusionOk="0" h="680" w="4228">
                    <a:moveTo>
                      <a:pt x="0" y="1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36"/>
              <p:cNvSpPr/>
              <p:nvPr/>
            </p:nvSpPr>
            <p:spPr>
              <a:xfrm>
                <a:off x="1172350" y="343095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36"/>
              <p:cNvSpPr/>
              <p:nvPr/>
            </p:nvSpPr>
            <p:spPr>
              <a:xfrm>
                <a:off x="1172350" y="350402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36"/>
              <p:cNvSpPr/>
              <p:nvPr/>
            </p:nvSpPr>
            <p:spPr>
              <a:xfrm>
                <a:off x="1172350" y="357707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36"/>
              <p:cNvSpPr/>
              <p:nvPr/>
            </p:nvSpPr>
            <p:spPr>
              <a:xfrm>
                <a:off x="1172350" y="335657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36"/>
              <p:cNvSpPr/>
              <p:nvPr/>
            </p:nvSpPr>
            <p:spPr>
              <a:xfrm>
                <a:off x="1172350" y="3650150"/>
                <a:ext cx="105700" cy="16975"/>
              </a:xfrm>
              <a:custGeom>
                <a:rect b="b" l="l" r="r" t="t"/>
                <a:pathLst>
                  <a:path extrusionOk="0" h="679" w="4228">
                    <a:moveTo>
                      <a:pt x="0" y="1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36"/>
              <p:cNvSpPr/>
              <p:nvPr/>
            </p:nvSpPr>
            <p:spPr>
              <a:xfrm>
                <a:off x="1172350" y="379760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36"/>
              <p:cNvSpPr/>
              <p:nvPr/>
            </p:nvSpPr>
            <p:spPr>
              <a:xfrm>
                <a:off x="1172350" y="3870650"/>
                <a:ext cx="52225" cy="15700"/>
              </a:xfrm>
              <a:custGeom>
                <a:rect b="b" l="l" r="r" t="t"/>
                <a:pathLst>
                  <a:path extrusionOk="0" h="628" w="2089">
                    <a:moveTo>
                      <a:pt x="0" y="1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36"/>
              <p:cNvSpPr/>
              <p:nvPr/>
            </p:nvSpPr>
            <p:spPr>
              <a:xfrm>
                <a:off x="1172350" y="39437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36"/>
              <p:cNvSpPr/>
              <p:nvPr/>
            </p:nvSpPr>
            <p:spPr>
              <a:xfrm>
                <a:off x="1172350" y="372452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36"/>
              <p:cNvSpPr/>
              <p:nvPr/>
            </p:nvSpPr>
            <p:spPr>
              <a:xfrm>
                <a:off x="1172350" y="4016800"/>
                <a:ext cx="105700" cy="16975"/>
              </a:xfrm>
              <a:custGeom>
                <a:rect b="b" l="l" r="r" t="t"/>
                <a:pathLst>
                  <a:path extrusionOk="0" h="679" w="4228">
                    <a:moveTo>
                      <a:pt x="0" y="0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" name="Google Shape;78;p36"/>
            <p:cNvGrpSpPr/>
            <p:nvPr/>
          </p:nvGrpSpPr>
          <p:grpSpPr>
            <a:xfrm>
              <a:off x="3083925" y="221150"/>
              <a:ext cx="2984000" cy="305425"/>
              <a:chOff x="3083925" y="890175"/>
              <a:chExt cx="2984000" cy="305425"/>
            </a:xfrm>
          </p:grpSpPr>
          <p:sp>
            <p:nvSpPr>
              <p:cNvPr id="79" name="Google Shape;79;p36"/>
              <p:cNvSpPr/>
              <p:nvPr/>
            </p:nvSpPr>
            <p:spPr>
              <a:xfrm>
                <a:off x="3947625" y="907125"/>
                <a:ext cx="60050" cy="77025"/>
              </a:xfrm>
              <a:custGeom>
                <a:rect b="b" l="l" r="r" t="t"/>
                <a:pathLst>
                  <a:path extrusionOk="0" h="3081" w="2402">
                    <a:moveTo>
                      <a:pt x="1" y="1"/>
                    </a:moveTo>
                    <a:lnTo>
                      <a:pt x="1" y="3080"/>
                    </a:lnTo>
                    <a:lnTo>
                      <a:pt x="2401" y="3080"/>
                    </a:lnTo>
                    <a:lnTo>
                      <a:pt x="2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36"/>
              <p:cNvSpPr/>
              <p:nvPr/>
            </p:nvSpPr>
            <p:spPr>
              <a:xfrm>
                <a:off x="4066375" y="907125"/>
                <a:ext cx="60025" cy="77025"/>
              </a:xfrm>
              <a:custGeom>
                <a:rect b="b" l="l" r="r" t="t"/>
                <a:pathLst>
                  <a:path extrusionOk="0" h="3081" w="2401">
                    <a:moveTo>
                      <a:pt x="0" y="1"/>
                    </a:moveTo>
                    <a:lnTo>
                      <a:pt x="0" y="3080"/>
                    </a:lnTo>
                    <a:lnTo>
                      <a:pt x="2401" y="3080"/>
                    </a:lnTo>
                    <a:lnTo>
                      <a:pt x="2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36"/>
              <p:cNvSpPr/>
              <p:nvPr/>
            </p:nvSpPr>
            <p:spPr>
              <a:xfrm>
                <a:off x="4185100" y="907125"/>
                <a:ext cx="60050" cy="77025"/>
              </a:xfrm>
              <a:custGeom>
                <a:rect b="b" l="l" r="r" t="t"/>
                <a:pathLst>
                  <a:path extrusionOk="0" h="3081" w="2402">
                    <a:moveTo>
                      <a:pt x="1" y="1"/>
                    </a:moveTo>
                    <a:lnTo>
                      <a:pt x="1" y="3080"/>
                    </a:lnTo>
                    <a:lnTo>
                      <a:pt x="2401" y="3080"/>
                    </a:lnTo>
                    <a:lnTo>
                      <a:pt x="2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36"/>
              <p:cNvSpPr/>
              <p:nvPr/>
            </p:nvSpPr>
            <p:spPr>
              <a:xfrm>
                <a:off x="4303850" y="907125"/>
                <a:ext cx="60025" cy="77025"/>
              </a:xfrm>
              <a:custGeom>
                <a:rect b="b" l="l" r="r" t="t"/>
                <a:pathLst>
                  <a:path extrusionOk="0" h="3081" w="2401">
                    <a:moveTo>
                      <a:pt x="0" y="1"/>
                    </a:moveTo>
                    <a:lnTo>
                      <a:pt x="0" y="3080"/>
                    </a:lnTo>
                    <a:lnTo>
                      <a:pt x="2401" y="3080"/>
                    </a:lnTo>
                    <a:lnTo>
                      <a:pt x="2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36"/>
              <p:cNvSpPr/>
              <p:nvPr/>
            </p:nvSpPr>
            <p:spPr>
              <a:xfrm>
                <a:off x="4422575" y="907125"/>
                <a:ext cx="60050" cy="77025"/>
              </a:xfrm>
              <a:custGeom>
                <a:rect b="b" l="l" r="r" t="t"/>
                <a:pathLst>
                  <a:path extrusionOk="0" h="3081" w="2402">
                    <a:moveTo>
                      <a:pt x="0" y="1"/>
                    </a:moveTo>
                    <a:lnTo>
                      <a:pt x="0" y="3080"/>
                    </a:lnTo>
                    <a:lnTo>
                      <a:pt x="2401" y="3080"/>
                    </a:lnTo>
                    <a:lnTo>
                      <a:pt x="2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36"/>
              <p:cNvSpPr/>
              <p:nvPr/>
            </p:nvSpPr>
            <p:spPr>
              <a:xfrm>
                <a:off x="4660050" y="907125"/>
                <a:ext cx="60050" cy="77025"/>
              </a:xfrm>
              <a:custGeom>
                <a:rect b="b" l="l" r="r" t="t"/>
                <a:pathLst>
                  <a:path extrusionOk="0" h="3081" w="2402">
                    <a:moveTo>
                      <a:pt x="0" y="1"/>
                    </a:moveTo>
                    <a:lnTo>
                      <a:pt x="0" y="3080"/>
                    </a:lnTo>
                    <a:lnTo>
                      <a:pt x="2401" y="3080"/>
                    </a:lnTo>
                    <a:lnTo>
                      <a:pt x="2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36"/>
              <p:cNvSpPr/>
              <p:nvPr/>
            </p:nvSpPr>
            <p:spPr>
              <a:xfrm>
                <a:off x="4778775" y="907125"/>
                <a:ext cx="60050" cy="77025"/>
              </a:xfrm>
              <a:custGeom>
                <a:rect b="b" l="l" r="r" t="t"/>
                <a:pathLst>
                  <a:path extrusionOk="0" h="3081" w="2402">
                    <a:moveTo>
                      <a:pt x="1" y="1"/>
                    </a:moveTo>
                    <a:lnTo>
                      <a:pt x="1" y="3080"/>
                    </a:lnTo>
                    <a:lnTo>
                      <a:pt x="2402" y="3080"/>
                    </a:lnTo>
                    <a:lnTo>
                      <a:pt x="24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36"/>
              <p:cNvSpPr/>
              <p:nvPr/>
            </p:nvSpPr>
            <p:spPr>
              <a:xfrm>
                <a:off x="4897525" y="907125"/>
                <a:ext cx="60050" cy="77025"/>
              </a:xfrm>
              <a:custGeom>
                <a:rect b="b" l="l" r="r" t="t"/>
                <a:pathLst>
                  <a:path extrusionOk="0" h="3081" w="2402">
                    <a:moveTo>
                      <a:pt x="0" y="1"/>
                    </a:moveTo>
                    <a:lnTo>
                      <a:pt x="0" y="3080"/>
                    </a:lnTo>
                    <a:lnTo>
                      <a:pt x="2401" y="3080"/>
                    </a:lnTo>
                    <a:lnTo>
                      <a:pt x="2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36"/>
              <p:cNvSpPr/>
              <p:nvPr/>
            </p:nvSpPr>
            <p:spPr>
              <a:xfrm>
                <a:off x="5016250" y="907125"/>
                <a:ext cx="60050" cy="77025"/>
              </a:xfrm>
              <a:custGeom>
                <a:rect b="b" l="l" r="r" t="t"/>
                <a:pathLst>
                  <a:path extrusionOk="0" h="3081" w="2402">
                    <a:moveTo>
                      <a:pt x="1" y="1"/>
                    </a:moveTo>
                    <a:lnTo>
                      <a:pt x="1" y="3080"/>
                    </a:lnTo>
                    <a:lnTo>
                      <a:pt x="2402" y="3080"/>
                    </a:lnTo>
                    <a:lnTo>
                      <a:pt x="24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36"/>
              <p:cNvSpPr/>
              <p:nvPr/>
            </p:nvSpPr>
            <p:spPr>
              <a:xfrm>
                <a:off x="5135000" y="907125"/>
                <a:ext cx="60025" cy="77025"/>
              </a:xfrm>
              <a:custGeom>
                <a:rect b="b" l="l" r="r" t="t"/>
                <a:pathLst>
                  <a:path extrusionOk="0" h="3081" w="2401">
                    <a:moveTo>
                      <a:pt x="0" y="1"/>
                    </a:moveTo>
                    <a:lnTo>
                      <a:pt x="0" y="3080"/>
                    </a:lnTo>
                    <a:lnTo>
                      <a:pt x="2401" y="3080"/>
                    </a:lnTo>
                    <a:lnTo>
                      <a:pt x="2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36"/>
              <p:cNvSpPr/>
              <p:nvPr/>
            </p:nvSpPr>
            <p:spPr>
              <a:xfrm>
                <a:off x="4541325" y="907125"/>
                <a:ext cx="60026" cy="288475"/>
              </a:xfrm>
              <a:custGeom>
                <a:rect b="b" l="l" r="r" t="t"/>
                <a:pathLst>
                  <a:path extrusionOk="0" h="5586" w="2402">
                    <a:moveTo>
                      <a:pt x="1" y="1"/>
                    </a:moveTo>
                    <a:lnTo>
                      <a:pt x="1" y="5585"/>
                    </a:lnTo>
                    <a:lnTo>
                      <a:pt x="2402" y="5585"/>
                    </a:lnTo>
                    <a:lnTo>
                      <a:pt x="24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36"/>
              <p:cNvSpPr/>
              <p:nvPr/>
            </p:nvSpPr>
            <p:spPr>
              <a:xfrm>
                <a:off x="5966125" y="890175"/>
                <a:ext cx="101800" cy="112225"/>
              </a:xfrm>
              <a:custGeom>
                <a:rect b="b" l="l" r="r" t="t"/>
                <a:pathLst>
                  <a:path extrusionOk="0" h="4489" w="4072">
                    <a:moveTo>
                      <a:pt x="1" y="0"/>
                    </a:moveTo>
                    <a:lnTo>
                      <a:pt x="1" y="4489"/>
                    </a:lnTo>
                    <a:lnTo>
                      <a:pt x="4071" y="22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36"/>
              <p:cNvSpPr/>
              <p:nvPr/>
            </p:nvSpPr>
            <p:spPr>
              <a:xfrm>
                <a:off x="3083925" y="890175"/>
                <a:ext cx="100500" cy="112225"/>
              </a:xfrm>
              <a:custGeom>
                <a:rect b="b" l="l" r="r" t="t"/>
                <a:pathLst>
                  <a:path extrusionOk="0" h="4489" w="4020">
                    <a:moveTo>
                      <a:pt x="4019" y="0"/>
                    </a:moveTo>
                    <a:lnTo>
                      <a:pt x="0" y="2245"/>
                    </a:lnTo>
                    <a:lnTo>
                      <a:pt x="4019" y="4489"/>
                    </a:lnTo>
                    <a:lnTo>
                      <a:pt x="401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36"/>
              <p:cNvSpPr/>
              <p:nvPr/>
            </p:nvSpPr>
            <p:spPr>
              <a:xfrm>
                <a:off x="3828875" y="907125"/>
                <a:ext cx="60050" cy="139650"/>
              </a:xfrm>
              <a:custGeom>
                <a:rect b="b" l="l" r="r" t="t"/>
                <a:pathLst>
                  <a:path extrusionOk="0" h="5586" w="2402">
                    <a:moveTo>
                      <a:pt x="1" y="1"/>
                    </a:moveTo>
                    <a:lnTo>
                      <a:pt x="1" y="5585"/>
                    </a:lnTo>
                    <a:lnTo>
                      <a:pt x="2402" y="5585"/>
                    </a:lnTo>
                    <a:lnTo>
                      <a:pt x="24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36"/>
              <p:cNvSpPr/>
              <p:nvPr/>
            </p:nvSpPr>
            <p:spPr>
              <a:xfrm>
                <a:off x="3243125" y="907125"/>
                <a:ext cx="60050" cy="77025"/>
              </a:xfrm>
              <a:custGeom>
                <a:rect b="b" l="l" r="r" t="t"/>
                <a:pathLst>
                  <a:path extrusionOk="0" h="3081" w="2402">
                    <a:moveTo>
                      <a:pt x="1" y="1"/>
                    </a:moveTo>
                    <a:lnTo>
                      <a:pt x="1" y="3080"/>
                    </a:lnTo>
                    <a:lnTo>
                      <a:pt x="2401" y="3080"/>
                    </a:lnTo>
                    <a:lnTo>
                      <a:pt x="2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36"/>
              <p:cNvSpPr/>
              <p:nvPr/>
            </p:nvSpPr>
            <p:spPr>
              <a:xfrm>
                <a:off x="3361875" y="907125"/>
                <a:ext cx="60025" cy="77025"/>
              </a:xfrm>
              <a:custGeom>
                <a:rect b="b" l="l" r="r" t="t"/>
                <a:pathLst>
                  <a:path extrusionOk="0" h="3081" w="2401">
                    <a:moveTo>
                      <a:pt x="0" y="1"/>
                    </a:moveTo>
                    <a:lnTo>
                      <a:pt x="0" y="3080"/>
                    </a:lnTo>
                    <a:lnTo>
                      <a:pt x="2401" y="3080"/>
                    </a:lnTo>
                    <a:lnTo>
                      <a:pt x="2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36"/>
              <p:cNvSpPr/>
              <p:nvPr/>
            </p:nvSpPr>
            <p:spPr>
              <a:xfrm>
                <a:off x="3480600" y="907125"/>
                <a:ext cx="60050" cy="77025"/>
              </a:xfrm>
              <a:custGeom>
                <a:rect b="b" l="l" r="r" t="t"/>
                <a:pathLst>
                  <a:path extrusionOk="0" h="3081" w="2402">
                    <a:moveTo>
                      <a:pt x="1" y="1"/>
                    </a:moveTo>
                    <a:lnTo>
                      <a:pt x="1" y="3080"/>
                    </a:lnTo>
                    <a:lnTo>
                      <a:pt x="2401" y="3080"/>
                    </a:lnTo>
                    <a:lnTo>
                      <a:pt x="2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36"/>
              <p:cNvSpPr/>
              <p:nvPr/>
            </p:nvSpPr>
            <p:spPr>
              <a:xfrm>
                <a:off x="3599350" y="907125"/>
                <a:ext cx="60025" cy="77025"/>
              </a:xfrm>
              <a:custGeom>
                <a:rect b="b" l="l" r="r" t="t"/>
                <a:pathLst>
                  <a:path extrusionOk="0" h="3081" w="2401">
                    <a:moveTo>
                      <a:pt x="0" y="1"/>
                    </a:moveTo>
                    <a:lnTo>
                      <a:pt x="0" y="3080"/>
                    </a:lnTo>
                    <a:lnTo>
                      <a:pt x="2401" y="3080"/>
                    </a:lnTo>
                    <a:lnTo>
                      <a:pt x="2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36"/>
              <p:cNvSpPr/>
              <p:nvPr/>
            </p:nvSpPr>
            <p:spPr>
              <a:xfrm>
                <a:off x="3718075" y="907125"/>
                <a:ext cx="60050" cy="77025"/>
              </a:xfrm>
              <a:custGeom>
                <a:rect b="b" l="l" r="r" t="t"/>
                <a:pathLst>
                  <a:path extrusionOk="0" h="3081" w="2402">
                    <a:moveTo>
                      <a:pt x="0" y="1"/>
                    </a:moveTo>
                    <a:lnTo>
                      <a:pt x="0" y="3080"/>
                    </a:lnTo>
                    <a:lnTo>
                      <a:pt x="2401" y="3080"/>
                    </a:lnTo>
                    <a:lnTo>
                      <a:pt x="2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36"/>
              <p:cNvSpPr/>
              <p:nvPr/>
            </p:nvSpPr>
            <p:spPr>
              <a:xfrm>
                <a:off x="5372450" y="907125"/>
                <a:ext cx="60050" cy="77025"/>
              </a:xfrm>
              <a:custGeom>
                <a:rect b="b" l="l" r="r" t="t"/>
                <a:pathLst>
                  <a:path extrusionOk="0" h="3081" w="2402">
                    <a:moveTo>
                      <a:pt x="0" y="1"/>
                    </a:moveTo>
                    <a:lnTo>
                      <a:pt x="0" y="3080"/>
                    </a:lnTo>
                    <a:lnTo>
                      <a:pt x="2401" y="3080"/>
                    </a:lnTo>
                    <a:lnTo>
                      <a:pt x="2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36"/>
              <p:cNvSpPr/>
              <p:nvPr/>
            </p:nvSpPr>
            <p:spPr>
              <a:xfrm>
                <a:off x="5491175" y="907125"/>
                <a:ext cx="60050" cy="77025"/>
              </a:xfrm>
              <a:custGeom>
                <a:rect b="b" l="l" r="r" t="t"/>
                <a:pathLst>
                  <a:path extrusionOk="0" h="3081" w="2402">
                    <a:moveTo>
                      <a:pt x="1" y="1"/>
                    </a:moveTo>
                    <a:lnTo>
                      <a:pt x="1" y="3080"/>
                    </a:lnTo>
                    <a:lnTo>
                      <a:pt x="2402" y="3080"/>
                    </a:lnTo>
                    <a:lnTo>
                      <a:pt x="24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36"/>
              <p:cNvSpPr/>
              <p:nvPr/>
            </p:nvSpPr>
            <p:spPr>
              <a:xfrm>
                <a:off x="5609925" y="907125"/>
                <a:ext cx="60050" cy="77025"/>
              </a:xfrm>
              <a:custGeom>
                <a:rect b="b" l="l" r="r" t="t"/>
                <a:pathLst>
                  <a:path extrusionOk="0" h="3081" w="2402">
                    <a:moveTo>
                      <a:pt x="0" y="1"/>
                    </a:moveTo>
                    <a:lnTo>
                      <a:pt x="0" y="3080"/>
                    </a:lnTo>
                    <a:lnTo>
                      <a:pt x="2401" y="3080"/>
                    </a:lnTo>
                    <a:lnTo>
                      <a:pt x="2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36"/>
              <p:cNvSpPr/>
              <p:nvPr/>
            </p:nvSpPr>
            <p:spPr>
              <a:xfrm>
                <a:off x="5728650" y="907125"/>
                <a:ext cx="60050" cy="77025"/>
              </a:xfrm>
              <a:custGeom>
                <a:rect b="b" l="l" r="r" t="t"/>
                <a:pathLst>
                  <a:path extrusionOk="0" h="3081" w="2402">
                    <a:moveTo>
                      <a:pt x="1" y="1"/>
                    </a:moveTo>
                    <a:lnTo>
                      <a:pt x="1" y="3080"/>
                    </a:lnTo>
                    <a:lnTo>
                      <a:pt x="2402" y="3080"/>
                    </a:lnTo>
                    <a:lnTo>
                      <a:pt x="24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36"/>
              <p:cNvSpPr/>
              <p:nvPr/>
            </p:nvSpPr>
            <p:spPr>
              <a:xfrm>
                <a:off x="5847400" y="907125"/>
                <a:ext cx="60025" cy="77025"/>
              </a:xfrm>
              <a:custGeom>
                <a:rect b="b" l="l" r="r" t="t"/>
                <a:pathLst>
                  <a:path extrusionOk="0" h="3081" w="2401">
                    <a:moveTo>
                      <a:pt x="0" y="1"/>
                    </a:moveTo>
                    <a:lnTo>
                      <a:pt x="0" y="3080"/>
                    </a:lnTo>
                    <a:lnTo>
                      <a:pt x="2401" y="3080"/>
                    </a:lnTo>
                    <a:lnTo>
                      <a:pt x="2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36"/>
              <p:cNvSpPr/>
              <p:nvPr/>
            </p:nvSpPr>
            <p:spPr>
              <a:xfrm>
                <a:off x="5253700" y="907125"/>
                <a:ext cx="60050" cy="139650"/>
              </a:xfrm>
              <a:custGeom>
                <a:rect b="b" l="l" r="r" t="t"/>
                <a:pathLst>
                  <a:path extrusionOk="0" h="5586" w="2402">
                    <a:moveTo>
                      <a:pt x="1" y="1"/>
                    </a:moveTo>
                    <a:lnTo>
                      <a:pt x="1" y="5585"/>
                    </a:lnTo>
                    <a:lnTo>
                      <a:pt x="2402" y="5585"/>
                    </a:lnTo>
                    <a:lnTo>
                      <a:pt x="24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7"/>
          <p:cNvSpPr txBox="1"/>
          <p:nvPr>
            <p:ph type="title"/>
          </p:nvPr>
        </p:nvSpPr>
        <p:spPr>
          <a:xfrm>
            <a:off x="3944700" y="1558275"/>
            <a:ext cx="4360500" cy="20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56" name="Google Shape;556;p47"/>
          <p:cNvSpPr/>
          <p:nvPr>
            <p:ph idx="2" type="pic"/>
          </p:nvPr>
        </p:nvSpPr>
        <p:spPr>
          <a:xfrm>
            <a:off x="988534" y="882229"/>
            <a:ext cx="2412600" cy="3379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557" name="Google Shape;557;p47"/>
          <p:cNvGrpSpPr/>
          <p:nvPr/>
        </p:nvGrpSpPr>
        <p:grpSpPr>
          <a:xfrm>
            <a:off x="190038" y="221150"/>
            <a:ext cx="8763825" cy="4701188"/>
            <a:chOff x="190038" y="221150"/>
            <a:chExt cx="8763825" cy="4701188"/>
          </a:xfrm>
        </p:grpSpPr>
        <p:grpSp>
          <p:nvGrpSpPr>
            <p:cNvPr id="558" name="Google Shape;558;p47"/>
            <p:cNvGrpSpPr/>
            <p:nvPr/>
          </p:nvGrpSpPr>
          <p:grpSpPr>
            <a:xfrm>
              <a:off x="190038" y="221150"/>
              <a:ext cx="8763825" cy="4701188"/>
              <a:chOff x="189425" y="221150"/>
              <a:chExt cx="8763825" cy="4701188"/>
            </a:xfrm>
          </p:grpSpPr>
          <p:sp>
            <p:nvSpPr>
              <p:cNvPr id="559" name="Google Shape;559;p47"/>
              <p:cNvSpPr/>
              <p:nvPr/>
            </p:nvSpPr>
            <p:spPr>
              <a:xfrm>
                <a:off x="189425" y="221150"/>
                <a:ext cx="1297000" cy="1295700"/>
              </a:xfrm>
              <a:custGeom>
                <a:rect b="b" l="l" r="r" t="t"/>
                <a:pathLst>
                  <a:path extrusionOk="0" h="51828" w="51880">
                    <a:moveTo>
                      <a:pt x="1" y="1"/>
                    </a:moveTo>
                    <a:lnTo>
                      <a:pt x="1" y="51827"/>
                    </a:lnTo>
                    <a:lnTo>
                      <a:pt x="679" y="51827"/>
                    </a:lnTo>
                    <a:lnTo>
                      <a:pt x="679" y="627"/>
                    </a:lnTo>
                    <a:lnTo>
                      <a:pt x="51879" y="627"/>
                    </a:lnTo>
                    <a:lnTo>
                      <a:pt x="518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47"/>
              <p:cNvSpPr/>
              <p:nvPr/>
            </p:nvSpPr>
            <p:spPr>
              <a:xfrm>
                <a:off x="7657575" y="221150"/>
                <a:ext cx="1295675" cy="1295700"/>
              </a:xfrm>
              <a:custGeom>
                <a:rect b="b" l="l" r="r" t="t"/>
                <a:pathLst>
                  <a:path extrusionOk="0" h="51828" w="51827">
                    <a:moveTo>
                      <a:pt x="0" y="1"/>
                    </a:moveTo>
                    <a:lnTo>
                      <a:pt x="0" y="627"/>
                    </a:lnTo>
                    <a:lnTo>
                      <a:pt x="51200" y="627"/>
                    </a:lnTo>
                    <a:lnTo>
                      <a:pt x="51200" y="51827"/>
                    </a:lnTo>
                    <a:lnTo>
                      <a:pt x="51827" y="51827"/>
                    </a:lnTo>
                    <a:lnTo>
                      <a:pt x="518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47"/>
              <p:cNvSpPr/>
              <p:nvPr/>
            </p:nvSpPr>
            <p:spPr>
              <a:xfrm>
                <a:off x="211600" y="3625363"/>
                <a:ext cx="1297000" cy="1296975"/>
              </a:xfrm>
              <a:custGeom>
                <a:rect b="b" l="l" r="r" t="t"/>
                <a:pathLst>
                  <a:path extrusionOk="0" h="51879" w="51880">
                    <a:moveTo>
                      <a:pt x="1" y="0"/>
                    </a:moveTo>
                    <a:lnTo>
                      <a:pt x="1" y="51879"/>
                    </a:lnTo>
                    <a:lnTo>
                      <a:pt x="51879" y="51879"/>
                    </a:lnTo>
                    <a:lnTo>
                      <a:pt x="51879" y="51200"/>
                    </a:lnTo>
                    <a:lnTo>
                      <a:pt x="679" y="51200"/>
                    </a:lnTo>
                    <a:lnTo>
                      <a:pt x="6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47"/>
              <p:cNvSpPr/>
              <p:nvPr/>
            </p:nvSpPr>
            <p:spPr>
              <a:xfrm>
                <a:off x="7635400" y="3625363"/>
                <a:ext cx="1296975" cy="1296975"/>
              </a:xfrm>
              <a:custGeom>
                <a:rect b="b" l="l" r="r" t="t"/>
                <a:pathLst>
                  <a:path extrusionOk="0" h="51879" w="51879">
                    <a:moveTo>
                      <a:pt x="51253" y="0"/>
                    </a:moveTo>
                    <a:lnTo>
                      <a:pt x="51253" y="51200"/>
                    </a:lnTo>
                    <a:lnTo>
                      <a:pt x="0" y="51200"/>
                    </a:lnTo>
                    <a:lnTo>
                      <a:pt x="0" y="51879"/>
                    </a:lnTo>
                    <a:lnTo>
                      <a:pt x="51879" y="51879"/>
                    </a:lnTo>
                    <a:lnTo>
                      <a:pt x="518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3" name="Google Shape;563;p47"/>
            <p:cNvGrpSpPr/>
            <p:nvPr/>
          </p:nvGrpSpPr>
          <p:grpSpPr>
            <a:xfrm>
              <a:off x="690016" y="416812"/>
              <a:ext cx="257347" cy="194454"/>
              <a:chOff x="1416350" y="885300"/>
              <a:chExt cx="464525" cy="351000"/>
            </a:xfrm>
          </p:grpSpPr>
          <p:sp>
            <p:nvSpPr>
              <p:cNvPr id="564" name="Google Shape;564;p47"/>
              <p:cNvSpPr/>
              <p:nvPr/>
            </p:nvSpPr>
            <p:spPr>
              <a:xfrm>
                <a:off x="1523325" y="990950"/>
                <a:ext cx="217950" cy="187950"/>
              </a:xfrm>
              <a:custGeom>
                <a:rect b="b" l="l" r="r" t="t"/>
                <a:pathLst>
                  <a:path extrusionOk="0" h="7518" w="8718">
                    <a:moveTo>
                      <a:pt x="4953" y="1"/>
                    </a:moveTo>
                    <a:cubicBezTo>
                      <a:pt x="4039" y="1"/>
                      <a:pt x="3107" y="340"/>
                      <a:pt x="2350" y="1098"/>
                    </a:cubicBezTo>
                    <a:cubicBezTo>
                      <a:pt x="1" y="3499"/>
                      <a:pt x="1671" y="7517"/>
                      <a:pt x="5011" y="7517"/>
                    </a:cubicBezTo>
                    <a:cubicBezTo>
                      <a:pt x="7047" y="7517"/>
                      <a:pt x="8717" y="5847"/>
                      <a:pt x="8717" y="3759"/>
                    </a:cubicBezTo>
                    <a:cubicBezTo>
                      <a:pt x="8717" y="1497"/>
                      <a:pt x="6873" y="1"/>
                      <a:pt x="49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47"/>
              <p:cNvSpPr/>
              <p:nvPr/>
            </p:nvSpPr>
            <p:spPr>
              <a:xfrm>
                <a:off x="1416350" y="885300"/>
                <a:ext cx="464525" cy="351000"/>
              </a:xfrm>
              <a:custGeom>
                <a:rect b="b" l="l" r="r" t="t"/>
                <a:pathLst>
                  <a:path extrusionOk="0" h="14040" w="18581">
                    <a:moveTo>
                      <a:pt x="11587" y="574"/>
                    </a:moveTo>
                    <a:cubicBezTo>
                      <a:pt x="12526" y="626"/>
                      <a:pt x="13361" y="1305"/>
                      <a:pt x="13466" y="2297"/>
                    </a:cubicBezTo>
                    <a:lnTo>
                      <a:pt x="13466" y="2558"/>
                    </a:lnTo>
                    <a:lnTo>
                      <a:pt x="15658" y="2558"/>
                    </a:lnTo>
                    <a:cubicBezTo>
                      <a:pt x="16910" y="2558"/>
                      <a:pt x="17954" y="3601"/>
                      <a:pt x="17954" y="4906"/>
                    </a:cubicBezTo>
                    <a:lnTo>
                      <a:pt x="17954" y="11117"/>
                    </a:lnTo>
                    <a:cubicBezTo>
                      <a:pt x="17954" y="12422"/>
                      <a:pt x="16910" y="13466"/>
                      <a:pt x="15658" y="13466"/>
                    </a:cubicBezTo>
                    <a:lnTo>
                      <a:pt x="2923" y="13466"/>
                    </a:lnTo>
                    <a:cubicBezTo>
                      <a:pt x="1618" y="13466"/>
                      <a:pt x="574" y="12422"/>
                      <a:pt x="574" y="11117"/>
                    </a:cubicBezTo>
                    <a:lnTo>
                      <a:pt x="574" y="4906"/>
                    </a:lnTo>
                    <a:cubicBezTo>
                      <a:pt x="574" y="3601"/>
                      <a:pt x="1618" y="2558"/>
                      <a:pt x="2923" y="2558"/>
                    </a:cubicBezTo>
                    <a:lnTo>
                      <a:pt x="5063" y="2558"/>
                    </a:lnTo>
                    <a:lnTo>
                      <a:pt x="5115" y="2297"/>
                    </a:lnTo>
                    <a:cubicBezTo>
                      <a:pt x="5219" y="1305"/>
                      <a:pt x="6055" y="626"/>
                      <a:pt x="6994" y="574"/>
                    </a:cubicBezTo>
                    <a:close/>
                    <a:moveTo>
                      <a:pt x="6994" y="0"/>
                    </a:moveTo>
                    <a:cubicBezTo>
                      <a:pt x="5846" y="0"/>
                      <a:pt x="4802" y="783"/>
                      <a:pt x="4541" y="1931"/>
                    </a:cubicBezTo>
                    <a:lnTo>
                      <a:pt x="2923" y="1931"/>
                    </a:lnTo>
                    <a:cubicBezTo>
                      <a:pt x="1305" y="1931"/>
                      <a:pt x="0" y="3236"/>
                      <a:pt x="0" y="4906"/>
                    </a:cubicBezTo>
                    <a:lnTo>
                      <a:pt x="0" y="11117"/>
                    </a:lnTo>
                    <a:cubicBezTo>
                      <a:pt x="0" y="12735"/>
                      <a:pt x="1305" y="14040"/>
                      <a:pt x="2923" y="14040"/>
                    </a:cubicBezTo>
                    <a:lnTo>
                      <a:pt x="15658" y="14040"/>
                    </a:lnTo>
                    <a:cubicBezTo>
                      <a:pt x="17276" y="14040"/>
                      <a:pt x="18581" y="12735"/>
                      <a:pt x="18581" y="11117"/>
                    </a:cubicBezTo>
                    <a:lnTo>
                      <a:pt x="18581" y="4906"/>
                    </a:lnTo>
                    <a:cubicBezTo>
                      <a:pt x="18581" y="3236"/>
                      <a:pt x="17276" y="1931"/>
                      <a:pt x="15658" y="1931"/>
                    </a:cubicBezTo>
                    <a:lnTo>
                      <a:pt x="14040" y="1931"/>
                    </a:lnTo>
                    <a:cubicBezTo>
                      <a:pt x="13727" y="783"/>
                      <a:pt x="12735" y="0"/>
                      <a:pt x="11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6" name="Google Shape;566;p47"/>
            <p:cNvGrpSpPr/>
            <p:nvPr/>
          </p:nvGrpSpPr>
          <p:grpSpPr>
            <a:xfrm>
              <a:off x="431382" y="415019"/>
              <a:ext cx="216863" cy="198041"/>
              <a:chOff x="933575" y="881450"/>
              <a:chExt cx="391450" cy="357475"/>
            </a:xfrm>
          </p:grpSpPr>
          <p:sp>
            <p:nvSpPr>
              <p:cNvPr id="567" name="Google Shape;567;p47"/>
              <p:cNvSpPr/>
              <p:nvPr/>
            </p:nvSpPr>
            <p:spPr>
              <a:xfrm>
                <a:off x="933575" y="1002725"/>
                <a:ext cx="105700" cy="236200"/>
              </a:xfrm>
              <a:custGeom>
                <a:rect b="b" l="l" r="r" t="t"/>
                <a:pathLst>
                  <a:path extrusionOk="0" h="9448" w="4228">
                    <a:moveTo>
                      <a:pt x="574" y="992"/>
                    </a:moveTo>
                    <a:lnTo>
                      <a:pt x="3602" y="2610"/>
                    </a:lnTo>
                    <a:lnTo>
                      <a:pt x="3602" y="6838"/>
                    </a:lnTo>
                    <a:lnTo>
                      <a:pt x="574" y="8455"/>
                    </a:lnTo>
                    <a:lnTo>
                      <a:pt x="574" y="992"/>
                    </a:lnTo>
                    <a:close/>
                    <a:moveTo>
                      <a:pt x="0" y="0"/>
                    </a:moveTo>
                    <a:lnTo>
                      <a:pt x="0" y="9447"/>
                    </a:lnTo>
                    <a:lnTo>
                      <a:pt x="4228" y="7203"/>
                    </a:lnTo>
                    <a:lnTo>
                      <a:pt x="4228" y="22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47"/>
              <p:cNvSpPr/>
              <p:nvPr/>
            </p:nvSpPr>
            <p:spPr>
              <a:xfrm>
                <a:off x="1024900" y="1006625"/>
                <a:ext cx="300125" cy="227075"/>
              </a:xfrm>
              <a:custGeom>
                <a:rect b="b" l="l" r="r" t="t"/>
                <a:pathLst>
                  <a:path extrusionOk="0" h="9083" w="12005">
                    <a:moveTo>
                      <a:pt x="11431" y="627"/>
                    </a:moveTo>
                    <a:lnTo>
                      <a:pt x="11431" y="8456"/>
                    </a:lnTo>
                    <a:lnTo>
                      <a:pt x="575" y="8456"/>
                    </a:lnTo>
                    <a:lnTo>
                      <a:pt x="575" y="627"/>
                    </a:lnTo>
                    <a:close/>
                    <a:moveTo>
                      <a:pt x="1" y="1"/>
                    </a:moveTo>
                    <a:lnTo>
                      <a:pt x="1" y="9082"/>
                    </a:lnTo>
                    <a:lnTo>
                      <a:pt x="12005" y="9082"/>
                    </a:lnTo>
                    <a:lnTo>
                      <a:pt x="120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47"/>
              <p:cNvSpPr/>
              <p:nvPr/>
            </p:nvSpPr>
            <p:spPr>
              <a:xfrm>
                <a:off x="1088850" y="1067950"/>
                <a:ext cx="172250" cy="105725"/>
              </a:xfrm>
              <a:custGeom>
                <a:rect b="b" l="l" r="r" t="t"/>
                <a:pathLst>
                  <a:path extrusionOk="0" h="4229" w="6890">
                    <a:moveTo>
                      <a:pt x="0" y="1"/>
                    </a:moveTo>
                    <a:lnTo>
                      <a:pt x="0" y="4229"/>
                    </a:lnTo>
                    <a:lnTo>
                      <a:pt x="6889" y="4229"/>
                    </a:lnTo>
                    <a:lnTo>
                      <a:pt x="68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47"/>
              <p:cNvSpPr/>
              <p:nvPr/>
            </p:nvSpPr>
            <p:spPr>
              <a:xfrm>
                <a:off x="1018375" y="881450"/>
                <a:ext cx="163125" cy="140875"/>
              </a:xfrm>
              <a:custGeom>
                <a:rect b="b" l="l" r="r" t="t"/>
                <a:pathLst>
                  <a:path extrusionOk="0" h="5635" w="6525">
                    <a:moveTo>
                      <a:pt x="3849" y="674"/>
                    </a:moveTo>
                    <a:cubicBezTo>
                      <a:pt x="5008" y="674"/>
                      <a:pt x="5951" y="1646"/>
                      <a:pt x="5951" y="2816"/>
                    </a:cubicBezTo>
                    <a:cubicBezTo>
                      <a:pt x="5951" y="4156"/>
                      <a:pt x="4879" y="5043"/>
                      <a:pt x="3748" y="5043"/>
                    </a:cubicBezTo>
                    <a:cubicBezTo>
                      <a:pt x="3206" y="5043"/>
                      <a:pt x="2650" y="4839"/>
                      <a:pt x="2193" y="4382"/>
                    </a:cubicBezTo>
                    <a:cubicBezTo>
                      <a:pt x="836" y="3025"/>
                      <a:pt x="1775" y="676"/>
                      <a:pt x="3759" y="676"/>
                    </a:cubicBezTo>
                    <a:cubicBezTo>
                      <a:pt x="3789" y="675"/>
                      <a:pt x="3819" y="674"/>
                      <a:pt x="3849" y="674"/>
                    </a:cubicBezTo>
                    <a:close/>
                    <a:moveTo>
                      <a:pt x="3696" y="1"/>
                    </a:moveTo>
                    <a:cubicBezTo>
                      <a:pt x="3004" y="1"/>
                      <a:pt x="2298" y="258"/>
                      <a:pt x="1723" y="833"/>
                    </a:cubicBezTo>
                    <a:cubicBezTo>
                      <a:pt x="1" y="2607"/>
                      <a:pt x="1253" y="5634"/>
                      <a:pt x="3759" y="5634"/>
                    </a:cubicBezTo>
                    <a:cubicBezTo>
                      <a:pt x="5272" y="5634"/>
                      <a:pt x="6525" y="4382"/>
                      <a:pt x="6525" y="2816"/>
                    </a:cubicBezTo>
                    <a:cubicBezTo>
                      <a:pt x="6525" y="1122"/>
                      <a:pt x="5141" y="1"/>
                      <a:pt x="36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47"/>
              <p:cNvSpPr/>
              <p:nvPr/>
            </p:nvSpPr>
            <p:spPr>
              <a:xfrm>
                <a:off x="1142350" y="881450"/>
                <a:ext cx="164425" cy="140875"/>
              </a:xfrm>
              <a:custGeom>
                <a:rect b="b" l="l" r="r" t="t"/>
                <a:pathLst>
                  <a:path extrusionOk="0" h="5635" w="6577">
                    <a:moveTo>
                      <a:pt x="3900" y="674"/>
                    </a:moveTo>
                    <a:cubicBezTo>
                      <a:pt x="5057" y="674"/>
                      <a:pt x="5951" y="1646"/>
                      <a:pt x="6002" y="2816"/>
                    </a:cubicBezTo>
                    <a:cubicBezTo>
                      <a:pt x="6002" y="4156"/>
                      <a:pt x="4906" y="5043"/>
                      <a:pt x="3777" y="5043"/>
                    </a:cubicBezTo>
                    <a:cubicBezTo>
                      <a:pt x="3234" y="5043"/>
                      <a:pt x="2684" y="4839"/>
                      <a:pt x="2244" y="4382"/>
                    </a:cubicBezTo>
                    <a:cubicBezTo>
                      <a:pt x="835" y="3025"/>
                      <a:pt x="1827" y="676"/>
                      <a:pt x="3810" y="676"/>
                    </a:cubicBezTo>
                    <a:cubicBezTo>
                      <a:pt x="3840" y="675"/>
                      <a:pt x="3870" y="674"/>
                      <a:pt x="3900" y="674"/>
                    </a:cubicBezTo>
                    <a:close/>
                    <a:moveTo>
                      <a:pt x="3747" y="1"/>
                    </a:moveTo>
                    <a:cubicBezTo>
                      <a:pt x="3055" y="1"/>
                      <a:pt x="2349" y="258"/>
                      <a:pt x="1775" y="833"/>
                    </a:cubicBezTo>
                    <a:cubicBezTo>
                      <a:pt x="0" y="2607"/>
                      <a:pt x="1253" y="5634"/>
                      <a:pt x="3810" y="5634"/>
                    </a:cubicBezTo>
                    <a:cubicBezTo>
                      <a:pt x="5324" y="5634"/>
                      <a:pt x="6576" y="4382"/>
                      <a:pt x="6576" y="2816"/>
                    </a:cubicBezTo>
                    <a:cubicBezTo>
                      <a:pt x="6576" y="1122"/>
                      <a:pt x="5192" y="1"/>
                      <a:pt x="37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2" name="Google Shape;572;p47"/>
            <p:cNvGrpSpPr/>
            <p:nvPr/>
          </p:nvGrpSpPr>
          <p:grpSpPr>
            <a:xfrm>
              <a:off x="8160000" y="379627"/>
              <a:ext cx="541525" cy="268800"/>
              <a:chOff x="8155163" y="405100"/>
              <a:chExt cx="541525" cy="268800"/>
            </a:xfrm>
          </p:grpSpPr>
          <p:grpSp>
            <p:nvGrpSpPr>
              <p:cNvPr id="573" name="Google Shape;573;p47"/>
              <p:cNvGrpSpPr/>
              <p:nvPr/>
            </p:nvGrpSpPr>
            <p:grpSpPr>
              <a:xfrm>
                <a:off x="8155163" y="405100"/>
                <a:ext cx="541525" cy="268800"/>
                <a:chOff x="8160013" y="405100"/>
                <a:chExt cx="541525" cy="268800"/>
              </a:xfrm>
            </p:grpSpPr>
            <p:sp>
              <p:nvSpPr>
                <p:cNvPr id="574" name="Google Shape;574;p47"/>
                <p:cNvSpPr/>
                <p:nvPr/>
              </p:nvSpPr>
              <p:spPr>
                <a:xfrm>
                  <a:off x="8160013" y="405100"/>
                  <a:ext cx="501075" cy="268800"/>
                </a:xfrm>
                <a:custGeom>
                  <a:rect b="b" l="l" r="r" t="t"/>
                  <a:pathLst>
                    <a:path extrusionOk="0" h="10752" w="20043">
                      <a:moveTo>
                        <a:pt x="18947" y="627"/>
                      </a:moveTo>
                      <a:cubicBezTo>
                        <a:pt x="19208" y="627"/>
                        <a:pt x="19416" y="835"/>
                        <a:pt x="19416" y="1096"/>
                      </a:cubicBezTo>
                      <a:lnTo>
                        <a:pt x="19416" y="9656"/>
                      </a:lnTo>
                      <a:cubicBezTo>
                        <a:pt x="19416" y="9917"/>
                        <a:pt x="19208" y="10125"/>
                        <a:pt x="18947" y="10125"/>
                      </a:cubicBezTo>
                      <a:lnTo>
                        <a:pt x="1097" y="10125"/>
                      </a:lnTo>
                      <a:cubicBezTo>
                        <a:pt x="784" y="10125"/>
                        <a:pt x="575" y="9917"/>
                        <a:pt x="575" y="9656"/>
                      </a:cubicBezTo>
                      <a:lnTo>
                        <a:pt x="575" y="1096"/>
                      </a:lnTo>
                      <a:cubicBezTo>
                        <a:pt x="575" y="835"/>
                        <a:pt x="784" y="627"/>
                        <a:pt x="1097" y="627"/>
                      </a:cubicBezTo>
                      <a:close/>
                      <a:moveTo>
                        <a:pt x="1097" y="0"/>
                      </a:moveTo>
                      <a:cubicBezTo>
                        <a:pt x="471" y="0"/>
                        <a:pt x="1" y="470"/>
                        <a:pt x="1" y="1096"/>
                      </a:cubicBezTo>
                      <a:lnTo>
                        <a:pt x="1" y="9656"/>
                      </a:lnTo>
                      <a:cubicBezTo>
                        <a:pt x="1" y="10230"/>
                        <a:pt x="471" y="10752"/>
                        <a:pt x="1097" y="10752"/>
                      </a:cubicBezTo>
                      <a:lnTo>
                        <a:pt x="18947" y="10752"/>
                      </a:lnTo>
                      <a:cubicBezTo>
                        <a:pt x="19573" y="10752"/>
                        <a:pt x="20043" y="10230"/>
                        <a:pt x="20043" y="9656"/>
                      </a:cubicBezTo>
                      <a:lnTo>
                        <a:pt x="20043" y="1096"/>
                      </a:lnTo>
                      <a:cubicBezTo>
                        <a:pt x="20043" y="470"/>
                        <a:pt x="19573" y="0"/>
                        <a:pt x="1894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5" name="Google Shape;575;p47"/>
                <p:cNvSpPr/>
                <p:nvPr/>
              </p:nvSpPr>
              <p:spPr>
                <a:xfrm>
                  <a:off x="8653238" y="466425"/>
                  <a:ext cx="48300" cy="144850"/>
                </a:xfrm>
                <a:custGeom>
                  <a:rect b="b" l="l" r="r" t="t"/>
                  <a:pathLst>
                    <a:path extrusionOk="0" h="5794" w="1932">
                      <a:moveTo>
                        <a:pt x="0" y="0"/>
                      </a:moveTo>
                      <a:lnTo>
                        <a:pt x="0" y="627"/>
                      </a:lnTo>
                      <a:lnTo>
                        <a:pt x="836" y="627"/>
                      </a:lnTo>
                      <a:cubicBezTo>
                        <a:pt x="1096" y="627"/>
                        <a:pt x="1305" y="835"/>
                        <a:pt x="1305" y="1148"/>
                      </a:cubicBezTo>
                      <a:lnTo>
                        <a:pt x="1305" y="4645"/>
                      </a:lnTo>
                      <a:cubicBezTo>
                        <a:pt x="1305" y="4906"/>
                        <a:pt x="1096" y="5115"/>
                        <a:pt x="836" y="5115"/>
                      </a:cubicBezTo>
                      <a:lnTo>
                        <a:pt x="0" y="5115"/>
                      </a:lnTo>
                      <a:lnTo>
                        <a:pt x="0" y="5794"/>
                      </a:lnTo>
                      <a:lnTo>
                        <a:pt x="836" y="5741"/>
                      </a:lnTo>
                      <a:cubicBezTo>
                        <a:pt x="1410" y="5741"/>
                        <a:pt x="1932" y="5272"/>
                        <a:pt x="1932" y="4645"/>
                      </a:cubicBezTo>
                      <a:lnTo>
                        <a:pt x="1932" y="1096"/>
                      </a:lnTo>
                      <a:cubicBezTo>
                        <a:pt x="1932" y="522"/>
                        <a:pt x="1410" y="0"/>
                        <a:pt x="8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6" name="Google Shape;576;p47"/>
                <p:cNvSpPr/>
                <p:nvPr/>
              </p:nvSpPr>
              <p:spPr>
                <a:xfrm>
                  <a:off x="8220038" y="465125"/>
                  <a:ext cx="184000" cy="147450"/>
                </a:xfrm>
                <a:custGeom>
                  <a:rect b="b" l="l" r="r" t="t"/>
                  <a:pathLst>
                    <a:path extrusionOk="0" h="5898" w="7360">
                      <a:moveTo>
                        <a:pt x="1" y="0"/>
                      </a:moveTo>
                      <a:lnTo>
                        <a:pt x="1" y="5898"/>
                      </a:lnTo>
                      <a:lnTo>
                        <a:pt x="3393" y="5898"/>
                      </a:lnTo>
                      <a:lnTo>
                        <a:pt x="3393" y="0"/>
                      </a:lnTo>
                      <a:close/>
                      <a:moveTo>
                        <a:pt x="3915" y="0"/>
                      </a:moveTo>
                      <a:lnTo>
                        <a:pt x="3915" y="5898"/>
                      </a:lnTo>
                      <a:lnTo>
                        <a:pt x="7360" y="5898"/>
                      </a:lnTo>
                      <a:lnTo>
                        <a:pt x="736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77" name="Google Shape;577;p47"/>
              <p:cNvSpPr/>
              <p:nvPr/>
            </p:nvSpPr>
            <p:spPr>
              <a:xfrm>
                <a:off x="8414038" y="465125"/>
                <a:ext cx="184000" cy="147450"/>
              </a:xfrm>
              <a:custGeom>
                <a:rect b="b" l="l" r="r" t="t"/>
                <a:pathLst>
                  <a:path extrusionOk="0" h="5898" w="7360">
                    <a:moveTo>
                      <a:pt x="1" y="0"/>
                    </a:moveTo>
                    <a:lnTo>
                      <a:pt x="1" y="5898"/>
                    </a:lnTo>
                    <a:lnTo>
                      <a:pt x="3393" y="5898"/>
                    </a:lnTo>
                    <a:lnTo>
                      <a:pt x="3393" y="0"/>
                    </a:lnTo>
                    <a:close/>
                    <a:moveTo>
                      <a:pt x="3915" y="0"/>
                    </a:moveTo>
                    <a:lnTo>
                      <a:pt x="3915" y="5898"/>
                    </a:lnTo>
                    <a:lnTo>
                      <a:pt x="7360" y="5898"/>
                    </a:lnTo>
                    <a:lnTo>
                      <a:pt x="73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8" name="Google Shape;578;p47"/>
            <p:cNvGrpSpPr/>
            <p:nvPr/>
          </p:nvGrpSpPr>
          <p:grpSpPr>
            <a:xfrm>
              <a:off x="431375" y="4637850"/>
              <a:ext cx="7943287" cy="185400"/>
              <a:chOff x="431375" y="4637850"/>
              <a:chExt cx="7943287" cy="185400"/>
            </a:xfrm>
          </p:grpSpPr>
          <p:sp>
            <p:nvSpPr>
              <p:cNvPr id="579" name="Google Shape;579;p47"/>
              <p:cNvSpPr txBox="1"/>
              <p:nvPr/>
            </p:nvSpPr>
            <p:spPr>
              <a:xfrm>
                <a:off x="431375" y="4637850"/>
                <a:ext cx="799500" cy="18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AUTO</a:t>
                </a:r>
                <a:endParaRPr b="1" i="0" sz="900" u="none" cap="none" strike="noStrike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0" name="Google Shape;580;p47"/>
              <p:cNvSpPr txBox="1"/>
              <p:nvPr/>
            </p:nvSpPr>
            <p:spPr>
              <a:xfrm>
                <a:off x="1860132" y="4637850"/>
                <a:ext cx="799500" cy="18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0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ISO </a:t>
                </a:r>
                <a:r>
                  <a:rPr b="1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90</a:t>
                </a:r>
                <a:endParaRPr b="1" i="0" sz="900" u="none" cap="none" strike="noStrike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1" name="Google Shape;581;p47"/>
              <p:cNvSpPr txBox="1"/>
              <p:nvPr/>
            </p:nvSpPr>
            <p:spPr>
              <a:xfrm>
                <a:off x="3288890" y="4637850"/>
                <a:ext cx="799500" cy="18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0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ISO </a:t>
                </a:r>
                <a:r>
                  <a:rPr b="1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100</a:t>
                </a:r>
                <a:endParaRPr b="1" i="0" sz="900" u="none" cap="none" strike="noStrike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2" name="Google Shape;582;p47"/>
              <p:cNvSpPr txBox="1"/>
              <p:nvPr/>
            </p:nvSpPr>
            <p:spPr>
              <a:xfrm>
                <a:off x="4717647" y="4637850"/>
                <a:ext cx="799500" cy="18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0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ISO </a:t>
                </a:r>
                <a:r>
                  <a:rPr b="1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200</a:t>
                </a:r>
                <a:endParaRPr b="1" i="0" sz="900" u="none" cap="none" strike="noStrike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3" name="Google Shape;583;p47"/>
              <p:cNvSpPr txBox="1"/>
              <p:nvPr/>
            </p:nvSpPr>
            <p:spPr>
              <a:xfrm>
                <a:off x="6146405" y="4637850"/>
                <a:ext cx="799500" cy="18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0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ISO </a:t>
                </a:r>
                <a:r>
                  <a:rPr b="1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400</a:t>
                </a:r>
                <a:endParaRPr b="1" i="0" sz="900" u="none" cap="none" strike="noStrike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4" name="Google Shape;584;p47"/>
              <p:cNvSpPr txBox="1"/>
              <p:nvPr/>
            </p:nvSpPr>
            <p:spPr>
              <a:xfrm>
                <a:off x="7575162" y="4637850"/>
                <a:ext cx="799500" cy="18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0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ISO </a:t>
                </a:r>
                <a:r>
                  <a:rPr b="1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600</a:t>
                </a:r>
                <a:endParaRPr b="1" i="0" sz="900" u="none" cap="none" strike="noStrike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87" name="Google Shape;587;p45"/>
          <p:cNvSpPr txBox="1"/>
          <p:nvPr>
            <p:ph idx="1" type="subTitle"/>
          </p:nvPr>
        </p:nvSpPr>
        <p:spPr>
          <a:xfrm>
            <a:off x="2113136" y="194902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45"/>
          <p:cNvSpPr txBox="1"/>
          <p:nvPr>
            <p:ph idx="2" type="subTitle"/>
          </p:nvPr>
        </p:nvSpPr>
        <p:spPr>
          <a:xfrm>
            <a:off x="5058314" y="194902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45"/>
          <p:cNvSpPr txBox="1"/>
          <p:nvPr>
            <p:ph idx="3" type="subTitle"/>
          </p:nvPr>
        </p:nvSpPr>
        <p:spPr>
          <a:xfrm>
            <a:off x="2113136" y="3538950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0" name="Google Shape;590;p45"/>
          <p:cNvSpPr txBox="1"/>
          <p:nvPr>
            <p:ph idx="4" type="subTitle"/>
          </p:nvPr>
        </p:nvSpPr>
        <p:spPr>
          <a:xfrm>
            <a:off x="5058314" y="3538950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45"/>
          <p:cNvSpPr txBox="1"/>
          <p:nvPr>
            <p:ph idx="5" type="subTitle"/>
          </p:nvPr>
        </p:nvSpPr>
        <p:spPr>
          <a:xfrm>
            <a:off x="2113125" y="1568800"/>
            <a:ext cx="197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92" name="Google Shape;592;p45"/>
          <p:cNvSpPr txBox="1"/>
          <p:nvPr>
            <p:ph idx="6" type="subTitle"/>
          </p:nvPr>
        </p:nvSpPr>
        <p:spPr>
          <a:xfrm>
            <a:off x="2113125" y="3158825"/>
            <a:ext cx="197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93" name="Google Shape;593;p45"/>
          <p:cNvSpPr txBox="1"/>
          <p:nvPr>
            <p:ph idx="7" type="subTitle"/>
          </p:nvPr>
        </p:nvSpPr>
        <p:spPr>
          <a:xfrm>
            <a:off x="5058300" y="1568800"/>
            <a:ext cx="197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94" name="Google Shape;594;p45"/>
          <p:cNvSpPr txBox="1"/>
          <p:nvPr>
            <p:ph idx="8" type="subTitle"/>
          </p:nvPr>
        </p:nvSpPr>
        <p:spPr>
          <a:xfrm>
            <a:off x="5058300" y="3158825"/>
            <a:ext cx="197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595" name="Google Shape;595;p45"/>
          <p:cNvGrpSpPr/>
          <p:nvPr/>
        </p:nvGrpSpPr>
        <p:grpSpPr>
          <a:xfrm>
            <a:off x="190038" y="221150"/>
            <a:ext cx="8763825" cy="4701188"/>
            <a:chOff x="190038" y="221150"/>
            <a:chExt cx="8763825" cy="4701188"/>
          </a:xfrm>
        </p:grpSpPr>
        <p:grpSp>
          <p:nvGrpSpPr>
            <p:cNvPr id="596" name="Google Shape;596;p45"/>
            <p:cNvGrpSpPr/>
            <p:nvPr/>
          </p:nvGrpSpPr>
          <p:grpSpPr>
            <a:xfrm>
              <a:off x="190038" y="221150"/>
              <a:ext cx="8763825" cy="4701188"/>
              <a:chOff x="189425" y="221150"/>
              <a:chExt cx="8763825" cy="4701188"/>
            </a:xfrm>
          </p:grpSpPr>
          <p:sp>
            <p:nvSpPr>
              <p:cNvPr id="597" name="Google Shape;597;p45"/>
              <p:cNvSpPr/>
              <p:nvPr/>
            </p:nvSpPr>
            <p:spPr>
              <a:xfrm>
                <a:off x="189425" y="221150"/>
                <a:ext cx="1297000" cy="1295700"/>
              </a:xfrm>
              <a:custGeom>
                <a:rect b="b" l="l" r="r" t="t"/>
                <a:pathLst>
                  <a:path extrusionOk="0" h="51828" w="51880">
                    <a:moveTo>
                      <a:pt x="1" y="1"/>
                    </a:moveTo>
                    <a:lnTo>
                      <a:pt x="1" y="51827"/>
                    </a:lnTo>
                    <a:lnTo>
                      <a:pt x="679" y="51827"/>
                    </a:lnTo>
                    <a:lnTo>
                      <a:pt x="679" y="627"/>
                    </a:lnTo>
                    <a:lnTo>
                      <a:pt x="51879" y="627"/>
                    </a:lnTo>
                    <a:lnTo>
                      <a:pt x="518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45"/>
              <p:cNvSpPr/>
              <p:nvPr/>
            </p:nvSpPr>
            <p:spPr>
              <a:xfrm>
                <a:off x="7657575" y="221150"/>
                <a:ext cx="1295675" cy="1295700"/>
              </a:xfrm>
              <a:custGeom>
                <a:rect b="b" l="l" r="r" t="t"/>
                <a:pathLst>
                  <a:path extrusionOk="0" h="51828" w="51827">
                    <a:moveTo>
                      <a:pt x="0" y="1"/>
                    </a:moveTo>
                    <a:lnTo>
                      <a:pt x="0" y="627"/>
                    </a:lnTo>
                    <a:lnTo>
                      <a:pt x="51200" y="627"/>
                    </a:lnTo>
                    <a:lnTo>
                      <a:pt x="51200" y="51827"/>
                    </a:lnTo>
                    <a:lnTo>
                      <a:pt x="51827" y="51827"/>
                    </a:lnTo>
                    <a:lnTo>
                      <a:pt x="518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45"/>
              <p:cNvSpPr/>
              <p:nvPr/>
            </p:nvSpPr>
            <p:spPr>
              <a:xfrm>
                <a:off x="211600" y="3625363"/>
                <a:ext cx="1297000" cy="1296975"/>
              </a:xfrm>
              <a:custGeom>
                <a:rect b="b" l="l" r="r" t="t"/>
                <a:pathLst>
                  <a:path extrusionOk="0" h="51879" w="51880">
                    <a:moveTo>
                      <a:pt x="1" y="0"/>
                    </a:moveTo>
                    <a:lnTo>
                      <a:pt x="1" y="51879"/>
                    </a:lnTo>
                    <a:lnTo>
                      <a:pt x="51879" y="51879"/>
                    </a:lnTo>
                    <a:lnTo>
                      <a:pt x="51879" y="51200"/>
                    </a:lnTo>
                    <a:lnTo>
                      <a:pt x="679" y="51200"/>
                    </a:lnTo>
                    <a:lnTo>
                      <a:pt x="6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45"/>
              <p:cNvSpPr/>
              <p:nvPr/>
            </p:nvSpPr>
            <p:spPr>
              <a:xfrm>
                <a:off x="7635400" y="3625363"/>
                <a:ext cx="1296975" cy="1296975"/>
              </a:xfrm>
              <a:custGeom>
                <a:rect b="b" l="l" r="r" t="t"/>
                <a:pathLst>
                  <a:path extrusionOk="0" h="51879" w="51879">
                    <a:moveTo>
                      <a:pt x="51253" y="0"/>
                    </a:moveTo>
                    <a:lnTo>
                      <a:pt x="51253" y="51200"/>
                    </a:lnTo>
                    <a:lnTo>
                      <a:pt x="0" y="51200"/>
                    </a:lnTo>
                    <a:lnTo>
                      <a:pt x="0" y="51879"/>
                    </a:lnTo>
                    <a:lnTo>
                      <a:pt x="51879" y="51879"/>
                    </a:lnTo>
                    <a:lnTo>
                      <a:pt x="518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1" name="Google Shape;601;p45"/>
            <p:cNvGrpSpPr/>
            <p:nvPr/>
          </p:nvGrpSpPr>
          <p:grpSpPr>
            <a:xfrm flipH="1">
              <a:off x="8583175" y="1280000"/>
              <a:ext cx="113525" cy="2583500"/>
              <a:chOff x="1164525" y="1450275"/>
              <a:chExt cx="113525" cy="2583500"/>
            </a:xfrm>
          </p:grpSpPr>
          <p:sp>
            <p:nvSpPr>
              <p:cNvPr id="602" name="Google Shape;602;p45"/>
              <p:cNvSpPr/>
              <p:nvPr/>
            </p:nvSpPr>
            <p:spPr>
              <a:xfrm>
                <a:off x="1164525" y="1458100"/>
                <a:ext cx="15675" cy="2567850"/>
              </a:xfrm>
              <a:custGeom>
                <a:rect b="b" l="l" r="r" t="t"/>
                <a:pathLst>
                  <a:path extrusionOk="0" h="102714" w="627">
                    <a:moveTo>
                      <a:pt x="0" y="0"/>
                    </a:moveTo>
                    <a:lnTo>
                      <a:pt x="0" y="102714"/>
                    </a:lnTo>
                    <a:lnTo>
                      <a:pt x="627" y="102714"/>
                    </a:lnTo>
                    <a:lnTo>
                      <a:pt x="62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45"/>
              <p:cNvSpPr/>
              <p:nvPr/>
            </p:nvSpPr>
            <p:spPr>
              <a:xfrm>
                <a:off x="1172350" y="1450275"/>
                <a:ext cx="105700" cy="15675"/>
              </a:xfrm>
              <a:custGeom>
                <a:rect b="b" l="l" r="r" t="t"/>
                <a:pathLst>
                  <a:path extrusionOk="0" h="627" w="4228">
                    <a:moveTo>
                      <a:pt x="0" y="0"/>
                    </a:moveTo>
                    <a:lnTo>
                      <a:pt x="0" y="626"/>
                    </a:lnTo>
                    <a:lnTo>
                      <a:pt x="4228" y="626"/>
                    </a:lnTo>
                    <a:lnTo>
                      <a:pt x="4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45"/>
              <p:cNvSpPr/>
              <p:nvPr/>
            </p:nvSpPr>
            <p:spPr>
              <a:xfrm>
                <a:off x="1172350" y="1596400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45"/>
              <p:cNvSpPr/>
              <p:nvPr/>
            </p:nvSpPr>
            <p:spPr>
              <a:xfrm>
                <a:off x="1172350" y="166947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45"/>
              <p:cNvSpPr/>
              <p:nvPr/>
            </p:nvSpPr>
            <p:spPr>
              <a:xfrm>
                <a:off x="1172350" y="174385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45"/>
              <p:cNvSpPr/>
              <p:nvPr/>
            </p:nvSpPr>
            <p:spPr>
              <a:xfrm>
                <a:off x="1172350" y="15233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45"/>
              <p:cNvSpPr/>
              <p:nvPr/>
            </p:nvSpPr>
            <p:spPr>
              <a:xfrm>
                <a:off x="1172350" y="1816925"/>
                <a:ext cx="105700" cy="15675"/>
              </a:xfrm>
              <a:custGeom>
                <a:rect b="b" l="l" r="r" t="t"/>
                <a:pathLst>
                  <a:path extrusionOk="0" h="627" w="4228">
                    <a:moveTo>
                      <a:pt x="0" y="0"/>
                    </a:moveTo>
                    <a:lnTo>
                      <a:pt x="0" y="626"/>
                    </a:lnTo>
                    <a:lnTo>
                      <a:pt x="4228" y="626"/>
                    </a:lnTo>
                    <a:lnTo>
                      <a:pt x="4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45"/>
              <p:cNvSpPr/>
              <p:nvPr/>
            </p:nvSpPr>
            <p:spPr>
              <a:xfrm>
                <a:off x="1172350" y="1963050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45"/>
              <p:cNvSpPr/>
              <p:nvPr/>
            </p:nvSpPr>
            <p:spPr>
              <a:xfrm>
                <a:off x="1172350" y="203612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45"/>
              <p:cNvSpPr/>
              <p:nvPr/>
            </p:nvSpPr>
            <p:spPr>
              <a:xfrm>
                <a:off x="1172350" y="211050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45"/>
              <p:cNvSpPr/>
              <p:nvPr/>
            </p:nvSpPr>
            <p:spPr>
              <a:xfrm>
                <a:off x="1172350" y="1889975"/>
                <a:ext cx="52225" cy="15700"/>
              </a:xfrm>
              <a:custGeom>
                <a:rect b="b" l="l" r="r" t="t"/>
                <a:pathLst>
                  <a:path extrusionOk="0" h="628" w="2089">
                    <a:moveTo>
                      <a:pt x="0" y="1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45"/>
              <p:cNvSpPr/>
              <p:nvPr/>
            </p:nvSpPr>
            <p:spPr>
              <a:xfrm>
                <a:off x="1172350" y="2183550"/>
                <a:ext cx="105700" cy="15700"/>
              </a:xfrm>
              <a:custGeom>
                <a:rect b="b" l="l" r="r" t="t"/>
                <a:pathLst>
                  <a:path extrusionOk="0" h="628" w="4228">
                    <a:moveTo>
                      <a:pt x="0" y="1"/>
                    </a:moveTo>
                    <a:lnTo>
                      <a:pt x="0" y="627"/>
                    </a:lnTo>
                    <a:lnTo>
                      <a:pt x="4228" y="627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45"/>
              <p:cNvSpPr/>
              <p:nvPr/>
            </p:nvSpPr>
            <p:spPr>
              <a:xfrm>
                <a:off x="1172350" y="2329700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45"/>
              <p:cNvSpPr/>
              <p:nvPr/>
            </p:nvSpPr>
            <p:spPr>
              <a:xfrm>
                <a:off x="1172350" y="240277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45"/>
              <p:cNvSpPr/>
              <p:nvPr/>
            </p:nvSpPr>
            <p:spPr>
              <a:xfrm>
                <a:off x="1172350" y="247715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45"/>
              <p:cNvSpPr/>
              <p:nvPr/>
            </p:nvSpPr>
            <p:spPr>
              <a:xfrm>
                <a:off x="1172350" y="22566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45"/>
              <p:cNvSpPr/>
              <p:nvPr/>
            </p:nvSpPr>
            <p:spPr>
              <a:xfrm>
                <a:off x="1172350" y="2550200"/>
                <a:ext cx="105700" cy="15700"/>
              </a:xfrm>
              <a:custGeom>
                <a:rect b="b" l="l" r="r" t="t"/>
                <a:pathLst>
                  <a:path extrusionOk="0" h="628" w="4228">
                    <a:moveTo>
                      <a:pt x="0" y="1"/>
                    </a:moveTo>
                    <a:lnTo>
                      <a:pt x="0" y="627"/>
                    </a:lnTo>
                    <a:lnTo>
                      <a:pt x="4228" y="627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45"/>
              <p:cNvSpPr/>
              <p:nvPr/>
            </p:nvSpPr>
            <p:spPr>
              <a:xfrm>
                <a:off x="1172350" y="2696350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45"/>
              <p:cNvSpPr/>
              <p:nvPr/>
            </p:nvSpPr>
            <p:spPr>
              <a:xfrm>
                <a:off x="1172350" y="277072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45"/>
              <p:cNvSpPr/>
              <p:nvPr/>
            </p:nvSpPr>
            <p:spPr>
              <a:xfrm>
                <a:off x="1172350" y="2843775"/>
                <a:ext cx="52225" cy="15700"/>
              </a:xfrm>
              <a:custGeom>
                <a:rect b="b" l="l" r="r" t="t"/>
                <a:pathLst>
                  <a:path extrusionOk="0" h="628" w="2089">
                    <a:moveTo>
                      <a:pt x="0" y="1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45"/>
              <p:cNvSpPr/>
              <p:nvPr/>
            </p:nvSpPr>
            <p:spPr>
              <a:xfrm>
                <a:off x="1172350" y="262327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45"/>
              <p:cNvSpPr/>
              <p:nvPr/>
            </p:nvSpPr>
            <p:spPr>
              <a:xfrm>
                <a:off x="1172350" y="2916850"/>
                <a:ext cx="105700" cy="17000"/>
              </a:xfrm>
              <a:custGeom>
                <a:rect b="b" l="l" r="r" t="t"/>
                <a:pathLst>
                  <a:path extrusionOk="0" h="680" w="4228">
                    <a:moveTo>
                      <a:pt x="0" y="1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" name="Google Shape;624;p45"/>
              <p:cNvSpPr/>
              <p:nvPr/>
            </p:nvSpPr>
            <p:spPr>
              <a:xfrm>
                <a:off x="1172350" y="306430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" name="Google Shape;625;p45"/>
              <p:cNvSpPr/>
              <p:nvPr/>
            </p:nvSpPr>
            <p:spPr>
              <a:xfrm>
                <a:off x="1172350" y="313737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45"/>
              <p:cNvSpPr/>
              <p:nvPr/>
            </p:nvSpPr>
            <p:spPr>
              <a:xfrm>
                <a:off x="1172350" y="32104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45"/>
              <p:cNvSpPr/>
              <p:nvPr/>
            </p:nvSpPr>
            <p:spPr>
              <a:xfrm>
                <a:off x="1172350" y="298992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45"/>
              <p:cNvSpPr/>
              <p:nvPr/>
            </p:nvSpPr>
            <p:spPr>
              <a:xfrm>
                <a:off x="1172350" y="3283500"/>
                <a:ext cx="105700" cy="17000"/>
              </a:xfrm>
              <a:custGeom>
                <a:rect b="b" l="l" r="r" t="t"/>
                <a:pathLst>
                  <a:path extrusionOk="0" h="680" w="4228">
                    <a:moveTo>
                      <a:pt x="0" y="1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45"/>
              <p:cNvSpPr/>
              <p:nvPr/>
            </p:nvSpPr>
            <p:spPr>
              <a:xfrm>
                <a:off x="1172350" y="343095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Google Shape;630;p45"/>
              <p:cNvSpPr/>
              <p:nvPr/>
            </p:nvSpPr>
            <p:spPr>
              <a:xfrm>
                <a:off x="1172350" y="350402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Google Shape;631;p45"/>
              <p:cNvSpPr/>
              <p:nvPr/>
            </p:nvSpPr>
            <p:spPr>
              <a:xfrm>
                <a:off x="1172350" y="357707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" name="Google Shape;632;p45"/>
              <p:cNvSpPr/>
              <p:nvPr/>
            </p:nvSpPr>
            <p:spPr>
              <a:xfrm>
                <a:off x="1172350" y="335657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" name="Google Shape;633;p45"/>
              <p:cNvSpPr/>
              <p:nvPr/>
            </p:nvSpPr>
            <p:spPr>
              <a:xfrm>
                <a:off x="1172350" y="3650150"/>
                <a:ext cx="105700" cy="16975"/>
              </a:xfrm>
              <a:custGeom>
                <a:rect b="b" l="l" r="r" t="t"/>
                <a:pathLst>
                  <a:path extrusionOk="0" h="679" w="4228">
                    <a:moveTo>
                      <a:pt x="0" y="1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" name="Google Shape;634;p45"/>
              <p:cNvSpPr/>
              <p:nvPr/>
            </p:nvSpPr>
            <p:spPr>
              <a:xfrm>
                <a:off x="1172350" y="379760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45"/>
              <p:cNvSpPr/>
              <p:nvPr/>
            </p:nvSpPr>
            <p:spPr>
              <a:xfrm>
                <a:off x="1172350" y="3870650"/>
                <a:ext cx="52225" cy="15700"/>
              </a:xfrm>
              <a:custGeom>
                <a:rect b="b" l="l" r="r" t="t"/>
                <a:pathLst>
                  <a:path extrusionOk="0" h="628" w="2089">
                    <a:moveTo>
                      <a:pt x="0" y="1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Google Shape;636;p45"/>
              <p:cNvSpPr/>
              <p:nvPr/>
            </p:nvSpPr>
            <p:spPr>
              <a:xfrm>
                <a:off x="1172350" y="39437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" name="Google Shape;637;p45"/>
              <p:cNvSpPr/>
              <p:nvPr/>
            </p:nvSpPr>
            <p:spPr>
              <a:xfrm>
                <a:off x="1172350" y="372452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" name="Google Shape;638;p45"/>
              <p:cNvSpPr/>
              <p:nvPr/>
            </p:nvSpPr>
            <p:spPr>
              <a:xfrm>
                <a:off x="1172350" y="4016800"/>
                <a:ext cx="105700" cy="16975"/>
              </a:xfrm>
              <a:custGeom>
                <a:rect b="b" l="l" r="r" t="t"/>
                <a:pathLst>
                  <a:path extrusionOk="0" h="679" w="4228">
                    <a:moveTo>
                      <a:pt x="0" y="0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9" name="Google Shape;639;p45"/>
            <p:cNvGrpSpPr/>
            <p:nvPr/>
          </p:nvGrpSpPr>
          <p:grpSpPr>
            <a:xfrm>
              <a:off x="447300" y="1280000"/>
              <a:ext cx="113525" cy="2583500"/>
              <a:chOff x="1164525" y="1450275"/>
              <a:chExt cx="113525" cy="2583500"/>
            </a:xfrm>
          </p:grpSpPr>
          <p:sp>
            <p:nvSpPr>
              <p:cNvPr id="640" name="Google Shape;640;p45"/>
              <p:cNvSpPr/>
              <p:nvPr/>
            </p:nvSpPr>
            <p:spPr>
              <a:xfrm>
                <a:off x="1164525" y="1458100"/>
                <a:ext cx="15675" cy="2567850"/>
              </a:xfrm>
              <a:custGeom>
                <a:rect b="b" l="l" r="r" t="t"/>
                <a:pathLst>
                  <a:path extrusionOk="0" h="102714" w="627">
                    <a:moveTo>
                      <a:pt x="0" y="0"/>
                    </a:moveTo>
                    <a:lnTo>
                      <a:pt x="0" y="102714"/>
                    </a:lnTo>
                    <a:lnTo>
                      <a:pt x="627" y="102714"/>
                    </a:lnTo>
                    <a:lnTo>
                      <a:pt x="62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45"/>
              <p:cNvSpPr/>
              <p:nvPr/>
            </p:nvSpPr>
            <p:spPr>
              <a:xfrm>
                <a:off x="1172350" y="1450275"/>
                <a:ext cx="105700" cy="15675"/>
              </a:xfrm>
              <a:custGeom>
                <a:rect b="b" l="l" r="r" t="t"/>
                <a:pathLst>
                  <a:path extrusionOk="0" h="627" w="4228">
                    <a:moveTo>
                      <a:pt x="0" y="0"/>
                    </a:moveTo>
                    <a:lnTo>
                      <a:pt x="0" y="626"/>
                    </a:lnTo>
                    <a:lnTo>
                      <a:pt x="4228" y="626"/>
                    </a:lnTo>
                    <a:lnTo>
                      <a:pt x="4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45"/>
              <p:cNvSpPr/>
              <p:nvPr/>
            </p:nvSpPr>
            <p:spPr>
              <a:xfrm>
                <a:off x="1172350" y="1596400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45"/>
              <p:cNvSpPr/>
              <p:nvPr/>
            </p:nvSpPr>
            <p:spPr>
              <a:xfrm>
                <a:off x="1172350" y="166947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45"/>
              <p:cNvSpPr/>
              <p:nvPr/>
            </p:nvSpPr>
            <p:spPr>
              <a:xfrm>
                <a:off x="1172350" y="174385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45"/>
              <p:cNvSpPr/>
              <p:nvPr/>
            </p:nvSpPr>
            <p:spPr>
              <a:xfrm>
                <a:off x="1172350" y="15233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45"/>
              <p:cNvSpPr/>
              <p:nvPr/>
            </p:nvSpPr>
            <p:spPr>
              <a:xfrm>
                <a:off x="1172350" y="1816925"/>
                <a:ext cx="105700" cy="15675"/>
              </a:xfrm>
              <a:custGeom>
                <a:rect b="b" l="l" r="r" t="t"/>
                <a:pathLst>
                  <a:path extrusionOk="0" h="627" w="4228">
                    <a:moveTo>
                      <a:pt x="0" y="0"/>
                    </a:moveTo>
                    <a:lnTo>
                      <a:pt x="0" y="626"/>
                    </a:lnTo>
                    <a:lnTo>
                      <a:pt x="4228" y="626"/>
                    </a:lnTo>
                    <a:lnTo>
                      <a:pt x="4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p45"/>
              <p:cNvSpPr/>
              <p:nvPr/>
            </p:nvSpPr>
            <p:spPr>
              <a:xfrm>
                <a:off x="1172350" y="1963050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45"/>
              <p:cNvSpPr/>
              <p:nvPr/>
            </p:nvSpPr>
            <p:spPr>
              <a:xfrm>
                <a:off x="1172350" y="203612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45"/>
              <p:cNvSpPr/>
              <p:nvPr/>
            </p:nvSpPr>
            <p:spPr>
              <a:xfrm>
                <a:off x="1172350" y="211050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45"/>
              <p:cNvSpPr/>
              <p:nvPr/>
            </p:nvSpPr>
            <p:spPr>
              <a:xfrm>
                <a:off x="1172350" y="1889975"/>
                <a:ext cx="52225" cy="15700"/>
              </a:xfrm>
              <a:custGeom>
                <a:rect b="b" l="l" r="r" t="t"/>
                <a:pathLst>
                  <a:path extrusionOk="0" h="628" w="2089">
                    <a:moveTo>
                      <a:pt x="0" y="1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p45"/>
              <p:cNvSpPr/>
              <p:nvPr/>
            </p:nvSpPr>
            <p:spPr>
              <a:xfrm>
                <a:off x="1172350" y="2183550"/>
                <a:ext cx="105700" cy="15700"/>
              </a:xfrm>
              <a:custGeom>
                <a:rect b="b" l="l" r="r" t="t"/>
                <a:pathLst>
                  <a:path extrusionOk="0" h="628" w="4228">
                    <a:moveTo>
                      <a:pt x="0" y="1"/>
                    </a:moveTo>
                    <a:lnTo>
                      <a:pt x="0" y="627"/>
                    </a:lnTo>
                    <a:lnTo>
                      <a:pt x="4228" y="627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Google Shape;652;p45"/>
              <p:cNvSpPr/>
              <p:nvPr/>
            </p:nvSpPr>
            <p:spPr>
              <a:xfrm>
                <a:off x="1172350" y="2329700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45"/>
              <p:cNvSpPr/>
              <p:nvPr/>
            </p:nvSpPr>
            <p:spPr>
              <a:xfrm>
                <a:off x="1172350" y="240277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p45"/>
              <p:cNvSpPr/>
              <p:nvPr/>
            </p:nvSpPr>
            <p:spPr>
              <a:xfrm>
                <a:off x="1172350" y="247715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p45"/>
              <p:cNvSpPr/>
              <p:nvPr/>
            </p:nvSpPr>
            <p:spPr>
              <a:xfrm>
                <a:off x="1172350" y="22566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45"/>
              <p:cNvSpPr/>
              <p:nvPr/>
            </p:nvSpPr>
            <p:spPr>
              <a:xfrm>
                <a:off x="1172350" y="2550200"/>
                <a:ext cx="105700" cy="15700"/>
              </a:xfrm>
              <a:custGeom>
                <a:rect b="b" l="l" r="r" t="t"/>
                <a:pathLst>
                  <a:path extrusionOk="0" h="628" w="4228">
                    <a:moveTo>
                      <a:pt x="0" y="1"/>
                    </a:moveTo>
                    <a:lnTo>
                      <a:pt x="0" y="627"/>
                    </a:lnTo>
                    <a:lnTo>
                      <a:pt x="4228" y="627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45"/>
              <p:cNvSpPr/>
              <p:nvPr/>
            </p:nvSpPr>
            <p:spPr>
              <a:xfrm>
                <a:off x="1172350" y="2696350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p45"/>
              <p:cNvSpPr/>
              <p:nvPr/>
            </p:nvSpPr>
            <p:spPr>
              <a:xfrm>
                <a:off x="1172350" y="277072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p45"/>
              <p:cNvSpPr/>
              <p:nvPr/>
            </p:nvSpPr>
            <p:spPr>
              <a:xfrm>
                <a:off x="1172350" y="2843775"/>
                <a:ext cx="52225" cy="15700"/>
              </a:xfrm>
              <a:custGeom>
                <a:rect b="b" l="l" r="r" t="t"/>
                <a:pathLst>
                  <a:path extrusionOk="0" h="628" w="2089">
                    <a:moveTo>
                      <a:pt x="0" y="1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45"/>
              <p:cNvSpPr/>
              <p:nvPr/>
            </p:nvSpPr>
            <p:spPr>
              <a:xfrm>
                <a:off x="1172350" y="262327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45"/>
              <p:cNvSpPr/>
              <p:nvPr/>
            </p:nvSpPr>
            <p:spPr>
              <a:xfrm>
                <a:off x="1172350" y="2916850"/>
                <a:ext cx="105700" cy="17000"/>
              </a:xfrm>
              <a:custGeom>
                <a:rect b="b" l="l" r="r" t="t"/>
                <a:pathLst>
                  <a:path extrusionOk="0" h="680" w="4228">
                    <a:moveTo>
                      <a:pt x="0" y="1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45"/>
              <p:cNvSpPr/>
              <p:nvPr/>
            </p:nvSpPr>
            <p:spPr>
              <a:xfrm>
                <a:off x="1172350" y="306430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45"/>
              <p:cNvSpPr/>
              <p:nvPr/>
            </p:nvSpPr>
            <p:spPr>
              <a:xfrm>
                <a:off x="1172350" y="313737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45"/>
              <p:cNvSpPr/>
              <p:nvPr/>
            </p:nvSpPr>
            <p:spPr>
              <a:xfrm>
                <a:off x="1172350" y="32104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p45"/>
              <p:cNvSpPr/>
              <p:nvPr/>
            </p:nvSpPr>
            <p:spPr>
              <a:xfrm>
                <a:off x="1172350" y="298992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45"/>
              <p:cNvSpPr/>
              <p:nvPr/>
            </p:nvSpPr>
            <p:spPr>
              <a:xfrm>
                <a:off x="1172350" y="3283500"/>
                <a:ext cx="105700" cy="17000"/>
              </a:xfrm>
              <a:custGeom>
                <a:rect b="b" l="l" r="r" t="t"/>
                <a:pathLst>
                  <a:path extrusionOk="0" h="680" w="4228">
                    <a:moveTo>
                      <a:pt x="0" y="1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45"/>
              <p:cNvSpPr/>
              <p:nvPr/>
            </p:nvSpPr>
            <p:spPr>
              <a:xfrm>
                <a:off x="1172350" y="343095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45"/>
              <p:cNvSpPr/>
              <p:nvPr/>
            </p:nvSpPr>
            <p:spPr>
              <a:xfrm>
                <a:off x="1172350" y="350402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45"/>
              <p:cNvSpPr/>
              <p:nvPr/>
            </p:nvSpPr>
            <p:spPr>
              <a:xfrm>
                <a:off x="1172350" y="357707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45"/>
              <p:cNvSpPr/>
              <p:nvPr/>
            </p:nvSpPr>
            <p:spPr>
              <a:xfrm>
                <a:off x="1172350" y="335657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45"/>
              <p:cNvSpPr/>
              <p:nvPr/>
            </p:nvSpPr>
            <p:spPr>
              <a:xfrm>
                <a:off x="1172350" y="3650150"/>
                <a:ext cx="105700" cy="16975"/>
              </a:xfrm>
              <a:custGeom>
                <a:rect b="b" l="l" r="r" t="t"/>
                <a:pathLst>
                  <a:path extrusionOk="0" h="679" w="4228">
                    <a:moveTo>
                      <a:pt x="0" y="1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45"/>
              <p:cNvSpPr/>
              <p:nvPr/>
            </p:nvSpPr>
            <p:spPr>
              <a:xfrm>
                <a:off x="1172350" y="379760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45"/>
              <p:cNvSpPr/>
              <p:nvPr/>
            </p:nvSpPr>
            <p:spPr>
              <a:xfrm>
                <a:off x="1172350" y="3870650"/>
                <a:ext cx="52225" cy="15700"/>
              </a:xfrm>
              <a:custGeom>
                <a:rect b="b" l="l" r="r" t="t"/>
                <a:pathLst>
                  <a:path extrusionOk="0" h="628" w="2089">
                    <a:moveTo>
                      <a:pt x="0" y="1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45"/>
              <p:cNvSpPr/>
              <p:nvPr/>
            </p:nvSpPr>
            <p:spPr>
              <a:xfrm>
                <a:off x="1172350" y="39437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45"/>
              <p:cNvSpPr/>
              <p:nvPr/>
            </p:nvSpPr>
            <p:spPr>
              <a:xfrm>
                <a:off x="1172350" y="372452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45"/>
              <p:cNvSpPr/>
              <p:nvPr/>
            </p:nvSpPr>
            <p:spPr>
              <a:xfrm>
                <a:off x="1172350" y="4016800"/>
                <a:ext cx="105700" cy="16975"/>
              </a:xfrm>
              <a:custGeom>
                <a:rect b="b" l="l" r="r" t="t"/>
                <a:pathLst>
                  <a:path extrusionOk="0" h="679" w="4228">
                    <a:moveTo>
                      <a:pt x="0" y="0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9" name="Google Shape;679;p46"/>
          <p:cNvSpPr txBox="1"/>
          <p:nvPr>
            <p:ph idx="1" type="subTitle"/>
          </p:nvPr>
        </p:nvSpPr>
        <p:spPr>
          <a:xfrm>
            <a:off x="833375" y="2149201"/>
            <a:ext cx="21438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46"/>
          <p:cNvSpPr txBox="1"/>
          <p:nvPr>
            <p:ph idx="2" type="subTitle"/>
          </p:nvPr>
        </p:nvSpPr>
        <p:spPr>
          <a:xfrm>
            <a:off x="3500081" y="2149201"/>
            <a:ext cx="21438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46"/>
          <p:cNvSpPr txBox="1"/>
          <p:nvPr>
            <p:ph idx="3" type="subTitle"/>
          </p:nvPr>
        </p:nvSpPr>
        <p:spPr>
          <a:xfrm>
            <a:off x="833375" y="3811100"/>
            <a:ext cx="21438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2" name="Google Shape;682;p46"/>
          <p:cNvSpPr txBox="1"/>
          <p:nvPr>
            <p:ph idx="4" type="subTitle"/>
          </p:nvPr>
        </p:nvSpPr>
        <p:spPr>
          <a:xfrm>
            <a:off x="3500081" y="3811100"/>
            <a:ext cx="21438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3" name="Google Shape;683;p46"/>
          <p:cNvSpPr txBox="1"/>
          <p:nvPr>
            <p:ph idx="5" type="subTitle"/>
          </p:nvPr>
        </p:nvSpPr>
        <p:spPr>
          <a:xfrm>
            <a:off x="6166788" y="2149201"/>
            <a:ext cx="21438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46"/>
          <p:cNvSpPr txBox="1"/>
          <p:nvPr>
            <p:ph idx="6" type="subTitle"/>
          </p:nvPr>
        </p:nvSpPr>
        <p:spPr>
          <a:xfrm>
            <a:off x="6166788" y="3811100"/>
            <a:ext cx="21438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46"/>
          <p:cNvSpPr txBox="1"/>
          <p:nvPr>
            <p:ph idx="7" type="subTitle"/>
          </p:nvPr>
        </p:nvSpPr>
        <p:spPr>
          <a:xfrm>
            <a:off x="834347" y="1762500"/>
            <a:ext cx="214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86" name="Google Shape;686;p46"/>
          <p:cNvSpPr txBox="1"/>
          <p:nvPr>
            <p:ph idx="8" type="subTitle"/>
          </p:nvPr>
        </p:nvSpPr>
        <p:spPr>
          <a:xfrm>
            <a:off x="3501053" y="1762500"/>
            <a:ext cx="214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87" name="Google Shape;687;p46"/>
          <p:cNvSpPr txBox="1"/>
          <p:nvPr>
            <p:ph idx="9" type="subTitle"/>
          </p:nvPr>
        </p:nvSpPr>
        <p:spPr>
          <a:xfrm>
            <a:off x="6167759" y="1762500"/>
            <a:ext cx="214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88" name="Google Shape;688;p46"/>
          <p:cNvSpPr txBox="1"/>
          <p:nvPr>
            <p:ph idx="13" type="subTitle"/>
          </p:nvPr>
        </p:nvSpPr>
        <p:spPr>
          <a:xfrm>
            <a:off x="834347" y="3424375"/>
            <a:ext cx="214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89" name="Google Shape;689;p46"/>
          <p:cNvSpPr txBox="1"/>
          <p:nvPr>
            <p:ph idx="14" type="subTitle"/>
          </p:nvPr>
        </p:nvSpPr>
        <p:spPr>
          <a:xfrm>
            <a:off x="3501053" y="3424375"/>
            <a:ext cx="214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90" name="Google Shape;690;p46"/>
          <p:cNvSpPr txBox="1"/>
          <p:nvPr>
            <p:ph idx="15" type="subTitle"/>
          </p:nvPr>
        </p:nvSpPr>
        <p:spPr>
          <a:xfrm>
            <a:off x="6167759" y="3424375"/>
            <a:ext cx="214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691" name="Google Shape;691;p46"/>
          <p:cNvGrpSpPr/>
          <p:nvPr/>
        </p:nvGrpSpPr>
        <p:grpSpPr>
          <a:xfrm>
            <a:off x="190038" y="221150"/>
            <a:ext cx="8763837" cy="4701188"/>
            <a:chOff x="190038" y="221150"/>
            <a:chExt cx="8763837" cy="4701188"/>
          </a:xfrm>
        </p:grpSpPr>
        <p:grpSp>
          <p:nvGrpSpPr>
            <p:cNvPr id="692" name="Google Shape;692;p46"/>
            <p:cNvGrpSpPr/>
            <p:nvPr/>
          </p:nvGrpSpPr>
          <p:grpSpPr>
            <a:xfrm>
              <a:off x="190038" y="221150"/>
              <a:ext cx="8763825" cy="4701188"/>
              <a:chOff x="189425" y="221150"/>
              <a:chExt cx="8763825" cy="4701188"/>
            </a:xfrm>
          </p:grpSpPr>
          <p:sp>
            <p:nvSpPr>
              <p:cNvPr id="693" name="Google Shape;693;p46"/>
              <p:cNvSpPr/>
              <p:nvPr/>
            </p:nvSpPr>
            <p:spPr>
              <a:xfrm>
                <a:off x="189425" y="221150"/>
                <a:ext cx="1297000" cy="1295700"/>
              </a:xfrm>
              <a:custGeom>
                <a:rect b="b" l="l" r="r" t="t"/>
                <a:pathLst>
                  <a:path extrusionOk="0" h="51828" w="51880">
                    <a:moveTo>
                      <a:pt x="1" y="1"/>
                    </a:moveTo>
                    <a:lnTo>
                      <a:pt x="1" y="51827"/>
                    </a:lnTo>
                    <a:lnTo>
                      <a:pt x="679" y="51827"/>
                    </a:lnTo>
                    <a:lnTo>
                      <a:pt x="679" y="627"/>
                    </a:lnTo>
                    <a:lnTo>
                      <a:pt x="51879" y="627"/>
                    </a:lnTo>
                    <a:lnTo>
                      <a:pt x="518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46"/>
              <p:cNvSpPr/>
              <p:nvPr/>
            </p:nvSpPr>
            <p:spPr>
              <a:xfrm>
                <a:off x="7657575" y="221150"/>
                <a:ext cx="1295675" cy="1295700"/>
              </a:xfrm>
              <a:custGeom>
                <a:rect b="b" l="l" r="r" t="t"/>
                <a:pathLst>
                  <a:path extrusionOk="0" h="51828" w="51827">
                    <a:moveTo>
                      <a:pt x="0" y="1"/>
                    </a:moveTo>
                    <a:lnTo>
                      <a:pt x="0" y="627"/>
                    </a:lnTo>
                    <a:lnTo>
                      <a:pt x="51200" y="627"/>
                    </a:lnTo>
                    <a:lnTo>
                      <a:pt x="51200" y="51827"/>
                    </a:lnTo>
                    <a:lnTo>
                      <a:pt x="51827" y="51827"/>
                    </a:lnTo>
                    <a:lnTo>
                      <a:pt x="518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Google Shape;695;p46"/>
              <p:cNvSpPr/>
              <p:nvPr/>
            </p:nvSpPr>
            <p:spPr>
              <a:xfrm>
                <a:off x="211600" y="3625363"/>
                <a:ext cx="1297000" cy="1296975"/>
              </a:xfrm>
              <a:custGeom>
                <a:rect b="b" l="l" r="r" t="t"/>
                <a:pathLst>
                  <a:path extrusionOk="0" h="51879" w="51880">
                    <a:moveTo>
                      <a:pt x="1" y="0"/>
                    </a:moveTo>
                    <a:lnTo>
                      <a:pt x="1" y="51879"/>
                    </a:lnTo>
                    <a:lnTo>
                      <a:pt x="51879" y="51879"/>
                    </a:lnTo>
                    <a:lnTo>
                      <a:pt x="51879" y="51200"/>
                    </a:lnTo>
                    <a:lnTo>
                      <a:pt x="679" y="51200"/>
                    </a:lnTo>
                    <a:lnTo>
                      <a:pt x="6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" name="Google Shape;696;p46"/>
              <p:cNvSpPr/>
              <p:nvPr/>
            </p:nvSpPr>
            <p:spPr>
              <a:xfrm>
                <a:off x="7635400" y="3625363"/>
                <a:ext cx="1296975" cy="1296975"/>
              </a:xfrm>
              <a:custGeom>
                <a:rect b="b" l="l" r="r" t="t"/>
                <a:pathLst>
                  <a:path extrusionOk="0" h="51879" w="51879">
                    <a:moveTo>
                      <a:pt x="51253" y="0"/>
                    </a:moveTo>
                    <a:lnTo>
                      <a:pt x="51253" y="51200"/>
                    </a:lnTo>
                    <a:lnTo>
                      <a:pt x="0" y="51200"/>
                    </a:lnTo>
                    <a:lnTo>
                      <a:pt x="0" y="51879"/>
                    </a:lnTo>
                    <a:lnTo>
                      <a:pt x="51879" y="51879"/>
                    </a:lnTo>
                    <a:lnTo>
                      <a:pt x="518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7" name="Google Shape;697;p46"/>
            <p:cNvGrpSpPr/>
            <p:nvPr/>
          </p:nvGrpSpPr>
          <p:grpSpPr>
            <a:xfrm>
              <a:off x="196950" y="1668050"/>
              <a:ext cx="113525" cy="1807417"/>
              <a:chOff x="1164525" y="1450275"/>
              <a:chExt cx="113525" cy="2583500"/>
            </a:xfrm>
          </p:grpSpPr>
          <p:sp>
            <p:nvSpPr>
              <p:cNvPr id="698" name="Google Shape;698;p46"/>
              <p:cNvSpPr/>
              <p:nvPr/>
            </p:nvSpPr>
            <p:spPr>
              <a:xfrm>
                <a:off x="1164525" y="1458100"/>
                <a:ext cx="15675" cy="2567850"/>
              </a:xfrm>
              <a:custGeom>
                <a:rect b="b" l="l" r="r" t="t"/>
                <a:pathLst>
                  <a:path extrusionOk="0" h="102714" w="627">
                    <a:moveTo>
                      <a:pt x="0" y="0"/>
                    </a:moveTo>
                    <a:lnTo>
                      <a:pt x="0" y="102714"/>
                    </a:lnTo>
                    <a:lnTo>
                      <a:pt x="627" y="102714"/>
                    </a:lnTo>
                    <a:lnTo>
                      <a:pt x="62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46"/>
              <p:cNvSpPr/>
              <p:nvPr/>
            </p:nvSpPr>
            <p:spPr>
              <a:xfrm>
                <a:off x="1172350" y="1450275"/>
                <a:ext cx="105700" cy="15675"/>
              </a:xfrm>
              <a:custGeom>
                <a:rect b="b" l="l" r="r" t="t"/>
                <a:pathLst>
                  <a:path extrusionOk="0" h="627" w="4228">
                    <a:moveTo>
                      <a:pt x="0" y="0"/>
                    </a:moveTo>
                    <a:lnTo>
                      <a:pt x="0" y="626"/>
                    </a:lnTo>
                    <a:lnTo>
                      <a:pt x="4228" y="626"/>
                    </a:lnTo>
                    <a:lnTo>
                      <a:pt x="4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p46"/>
              <p:cNvSpPr/>
              <p:nvPr/>
            </p:nvSpPr>
            <p:spPr>
              <a:xfrm>
                <a:off x="1172350" y="1596400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p46"/>
              <p:cNvSpPr/>
              <p:nvPr/>
            </p:nvSpPr>
            <p:spPr>
              <a:xfrm>
                <a:off x="1172350" y="166947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p46"/>
              <p:cNvSpPr/>
              <p:nvPr/>
            </p:nvSpPr>
            <p:spPr>
              <a:xfrm>
                <a:off x="1172350" y="174385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46"/>
              <p:cNvSpPr/>
              <p:nvPr/>
            </p:nvSpPr>
            <p:spPr>
              <a:xfrm>
                <a:off x="1172350" y="15233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46"/>
              <p:cNvSpPr/>
              <p:nvPr/>
            </p:nvSpPr>
            <p:spPr>
              <a:xfrm>
                <a:off x="1172350" y="1816925"/>
                <a:ext cx="105700" cy="15675"/>
              </a:xfrm>
              <a:custGeom>
                <a:rect b="b" l="l" r="r" t="t"/>
                <a:pathLst>
                  <a:path extrusionOk="0" h="627" w="4228">
                    <a:moveTo>
                      <a:pt x="0" y="0"/>
                    </a:moveTo>
                    <a:lnTo>
                      <a:pt x="0" y="626"/>
                    </a:lnTo>
                    <a:lnTo>
                      <a:pt x="4228" y="626"/>
                    </a:lnTo>
                    <a:lnTo>
                      <a:pt x="4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46"/>
              <p:cNvSpPr/>
              <p:nvPr/>
            </p:nvSpPr>
            <p:spPr>
              <a:xfrm>
                <a:off x="1172350" y="1963050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" name="Google Shape;706;p46"/>
              <p:cNvSpPr/>
              <p:nvPr/>
            </p:nvSpPr>
            <p:spPr>
              <a:xfrm>
                <a:off x="1172350" y="203612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46"/>
              <p:cNvSpPr/>
              <p:nvPr/>
            </p:nvSpPr>
            <p:spPr>
              <a:xfrm>
                <a:off x="1172350" y="211050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46"/>
              <p:cNvSpPr/>
              <p:nvPr/>
            </p:nvSpPr>
            <p:spPr>
              <a:xfrm>
                <a:off x="1172350" y="1889975"/>
                <a:ext cx="52225" cy="15700"/>
              </a:xfrm>
              <a:custGeom>
                <a:rect b="b" l="l" r="r" t="t"/>
                <a:pathLst>
                  <a:path extrusionOk="0" h="628" w="2089">
                    <a:moveTo>
                      <a:pt x="0" y="1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46"/>
              <p:cNvSpPr/>
              <p:nvPr/>
            </p:nvSpPr>
            <p:spPr>
              <a:xfrm>
                <a:off x="1172350" y="2183550"/>
                <a:ext cx="105700" cy="15700"/>
              </a:xfrm>
              <a:custGeom>
                <a:rect b="b" l="l" r="r" t="t"/>
                <a:pathLst>
                  <a:path extrusionOk="0" h="628" w="4228">
                    <a:moveTo>
                      <a:pt x="0" y="1"/>
                    </a:moveTo>
                    <a:lnTo>
                      <a:pt x="0" y="627"/>
                    </a:lnTo>
                    <a:lnTo>
                      <a:pt x="4228" y="627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p46"/>
              <p:cNvSpPr/>
              <p:nvPr/>
            </p:nvSpPr>
            <p:spPr>
              <a:xfrm>
                <a:off x="1172350" y="2329700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46"/>
              <p:cNvSpPr/>
              <p:nvPr/>
            </p:nvSpPr>
            <p:spPr>
              <a:xfrm>
                <a:off x="1172350" y="240277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p46"/>
              <p:cNvSpPr/>
              <p:nvPr/>
            </p:nvSpPr>
            <p:spPr>
              <a:xfrm>
                <a:off x="1172350" y="247715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46"/>
              <p:cNvSpPr/>
              <p:nvPr/>
            </p:nvSpPr>
            <p:spPr>
              <a:xfrm>
                <a:off x="1172350" y="22566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46"/>
              <p:cNvSpPr/>
              <p:nvPr/>
            </p:nvSpPr>
            <p:spPr>
              <a:xfrm>
                <a:off x="1172350" y="2550200"/>
                <a:ext cx="105700" cy="15700"/>
              </a:xfrm>
              <a:custGeom>
                <a:rect b="b" l="l" r="r" t="t"/>
                <a:pathLst>
                  <a:path extrusionOk="0" h="628" w="4228">
                    <a:moveTo>
                      <a:pt x="0" y="1"/>
                    </a:moveTo>
                    <a:lnTo>
                      <a:pt x="0" y="627"/>
                    </a:lnTo>
                    <a:lnTo>
                      <a:pt x="4228" y="627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46"/>
              <p:cNvSpPr/>
              <p:nvPr/>
            </p:nvSpPr>
            <p:spPr>
              <a:xfrm>
                <a:off x="1172350" y="2696350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46"/>
              <p:cNvSpPr/>
              <p:nvPr/>
            </p:nvSpPr>
            <p:spPr>
              <a:xfrm>
                <a:off x="1172350" y="277072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p46"/>
              <p:cNvSpPr/>
              <p:nvPr/>
            </p:nvSpPr>
            <p:spPr>
              <a:xfrm>
                <a:off x="1172350" y="2843775"/>
                <a:ext cx="52225" cy="15700"/>
              </a:xfrm>
              <a:custGeom>
                <a:rect b="b" l="l" r="r" t="t"/>
                <a:pathLst>
                  <a:path extrusionOk="0" h="628" w="2089">
                    <a:moveTo>
                      <a:pt x="0" y="1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p46"/>
              <p:cNvSpPr/>
              <p:nvPr/>
            </p:nvSpPr>
            <p:spPr>
              <a:xfrm>
                <a:off x="1172350" y="262327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719;p46"/>
              <p:cNvSpPr/>
              <p:nvPr/>
            </p:nvSpPr>
            <p:spPr>
              <a:xfrm>
                <a:off x="1172350" y="2916850"/>
                <a:ext cx="105700" cy="17000"/>
              </a:xfrm>
              <a:custGeom>
                <a:rect b="b" l="l" r="r" t="t"/>
                <a:pathLst>
                  <a:path extrusionOk="0" h="680" w="4228">
                    <a:moveTo>
                      <a:pt x="0" y="1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" name="Google Shape;720;p46"/>
              <p:cNvSpPr/>
              <p:nvPr/>
            </p:nvSpPr>
            <p:spPr>
              <a:xfrm>
                <a:off x="1172350" y="306430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721;p46"/>
              <p:cNvSpPr/>
              <p:nvPr/>
            </p:nvSpPr>
            <p:spPr>
              <a:xfrm>
                <a:off x="1172350" y="313737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p46"/>
              <p:cNvSpPr/>
              <p:nvPr/>
            </p:nvSpPr>
            <p:spPr>
              <a:xfrm>
                <a:off x="1172350" y="32104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46"/>
              <p:cNvSpPr/>
              <p:nvPr/>
            </p:nvSpPr>
            <p:spPr>
              <a:xfrm>
                <a:off x="1172350" y="298992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46"/>
              <p:cNvSpPr/>
              <p:nvPr/>
            </p:nvSpPr>
            <p:spPr>
              <a:xfrm>
                <a:off x="1172350" y="3283500"/>
                <a:ext cx="105700" cy="17000"/>
              </a:xfrm>
              <a:custGeom>
                <a:rect b="b" l="l" r="r" t="t"/>
                <a:pathLst>
                  <a:path extrusionOk="0" h="680" w="4228">
                    <a:moveTo>
                      <a:pt x="0" y="1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46"/>
              <p:cNvSpPr/>
              <p:nvPr/>
            </p:nvSpPr>
            <p:spPr>
              <a:xfrm>
                <a:off x="1172350" y="343095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" name="Google Shape;726;p46"/>
              <p:cNvSpPr/>
              <p:nvPr/>
            </p:nvSpPr>
            <p:spPr>
              <a:xfrm>
                <a:off x="1172350" y="350402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46"/>
              <p:cNvSpPr/>
              <p:nvPr/>
            </p:nvSpPr>
            <p:spPr>
              <a:xfrm>
                <a:off x="1172350" y="357707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46"/>
              <p:cNvSpPr/>
              <p:nvPr/>
            </p:nvSpPr>
            <p:spPr>
              <a:xfrm>
                <a:off x="1172350" y="335657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46"/>
              <p:cNvSpPr/>
              <p:nvPr/>
            </p:nvSpPr>
            <p:spPr>
              <a:xfrm>
                <a:off x="1172350" y="3650150"/>
                <a:ext cx="105700" cy="16975"/>
              </a:xfrm>
              <a:custGeom>
                <a:rect b="b" l="l" r="r" t="t"/>
                <a:pathLst>
                  <a:path extrusionOk="0" h="679" w="4228">
                    <a:moveTo>
                      <a:pt x="0" y="1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46"/>
              <p:cNvSpPr/>
              <p:nvPr/>
            </p:nvSpPr>
            <p:spPr>
              <a:xfrm>
                <a:off x="1172350" y="379760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46"/>
              <p:cNvSpPr/>
              <p:nvPr/>
            </p:nvSpPr>
            <p:spPr>
              <a:xfrm>
                <a:off x="1172350" y="3870650"/>
                <a:ext cx="52225" cy="15700"/>
              </a:xfrm>
              <a:custGeom>
                <a:rect b="b" l="l" r="r" t="t"/>
                <a:pathLst>
                  <a:path extrusionOk="0" h="628" w="2089">
                    <a:moveTo>
                      <a:pt x="0" y="1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46"/>
              <p:cNvSpPr/>
              <p:nvPr/>
            </p:nvSpPr>
            <p:spPr>
              <a:xfrm>
                <a:off x="1172350" y="39437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46"/>
              <p:cNvSpPr/>
              <p:nvPr/>
            </p:nvSpPr>
            <p:spPr>
              <a:xfrm>
                <a:off x="1172350" y="372452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p46"/>
              <p:cNvSpPr/>
              <p:nvPr/>
            </p:nvSpPr>
            <p:spPr>
              <a:xfrm>
                <a:off x="1172350" y="4016800"/>
                <a:ext cx="105700" cy="16975"/>
              </a:xfrm>
              <a:custGeom>
                <a:rect b="b" l="l" r="r" t="t"/>
                <a:pathLst>
                  <a:path extrusionOk="0" h="679" w="4228">
                    <a:moveTo>
                      <a:pt x="0" y="0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5" name="Google Shape;735;p46"/>
            <p:cNvGrpSpPr/>
            <p:nvPr/>
          </p:nvGrpSpPr>
          <p:grpSpPr>
            <a:xfrm flipH="1">
              <a:off x="8840350" y="1668050"/>
              <a:ext cx="113525" cy="1807417"/>
              <a:chOff x="1164525" y="1450275"/>
              <a:chExt cx="113525" cy="2583500"/>
            </a:xfrm>
          </p:grpSpPr>
          <p:sp>
            <p:nvSpPr>
              <p:cNvPr id="736" name="Google Shape;736;p46"/>
              <p:cNvSpPr/>
              <p:nvPr/>
            </p:nvSpPr>
            <p:spPr>
              <a:xfrm>
                <a:off x="1164525" y="1458100"/>
                <a:ext cx="15675" cy="2567850"/>
              </a:xfrm>
              <a:custGeom>
                <a:rect b="b" l="l" r="r" t="t"/>
                <a:pathLst>
                  <a:path extrusionOk="0" h="102714" w="627">
                    <a:moveTo>
                      <a:pt x="0" y="0"/>
                    </a:moveTo>
                    <a:lnTo>
                      <a:pt x="0" y="102714"/>
                    </a:lnTo>
                    <a:lnTo>
                      <a:pt x="627" y="102714"/>
                    </a:lnTo>
                    <a:lnTo>
                      <a:pt x="62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737;p46"/>
              <p:cNvSpPr/>
              <p:nvPr/>
            </p:nvSpPr>
            <p:spPr>
              <a:xfrm>
                <a:off x="1172350" y="1450275"/>
                <a:ext cx="105700" cy="15675"/>
              </a:xfrm>
              <a:custGeom>
                <a:rect b="b" l="l" r="r" t="t"/>
                <a:pathLst>
                  <a:path extrusionOk="0" h="627" w="4228">
                    <a:moveTo>
                      <a:pt x="0" y="0"/>
                    </a:moveTo>
                    <a:lnTo>
                      <a:pt x="0" y="626"/>
                    </a:lnTo>
                    <a:lnTo>
                      <a:pt x="4228" y="626"/>
                    </a:lnTo>
                    <a:lnTo>
                      <a:pt x="4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p46"/>
              <p:cNvSpPr/>
              <p:nvPr/>
            </p:nvSpPr>
            <p:spPr>
              <a:xfrm>
                <a:off x="1172350" y="1596400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p46"/>
              <p:cNvSpPr/>
              <p:nvPr/>
            </p:nvSpPr>
            <p:spPr>
              <a:xfrm>
                <a:off x="1172350" y="166947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46"/>
              <p:cNvSpPr/>
              <p:nvPr/>
            </p:nvSpPr>
            <p:spPr>
              <a:xfrm>
                <a:off x="1172350" y="174385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741;p46"/>
              <p:cNvSpPr/>
              <p:nvPr/>
            </p:nvSpPr>
            <p:spPr>
              <a:xfrm>
                <a:off x="1172350" y="15233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46"/>
              <p:cNvSpPr/>
              <p:nvPr/>
            </p:nvSpPr>
            <p:spPr>
              <a:xfrm>
                <a:off x="1172350" y="1816925"/>
                <a:ext cx="105700" cy="15675"/>
              </a:xfrm>
              <a:custGeom>
                <a:rect b="b" l="l" r="r" t="t"/>
                <a:pathLst>
                  <a:path extrusionOk="0" h="627" w="4228">
                    <a:moveTo>
                      <a:pt x="0" y="0"/>
                    </a:moveTo>
                    <a:lnTo>
                      <a:pt x="0" y="626"/>
                    </a:lnTo>
                    <a:lnTo>
                      <a:pt x="4228" y="626"/>
                    </a:lnTo>
                    <a:lnTo>
                      <a:pt x="4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46"/>
              <p:cNvSpPr/>
              <p:nvPr/>
            </p:nvSpPr>
            <p:spPr>
              <a:xfrm>
                <a:off x="1172350" y="1963050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p46"/>
              <p:cNvSpPr/>
              <p:nvPr/>
            </p:nvSpPr>
            <p:spPr>
              <a:xfrm>
                <a:off x="1172350" y="203612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5" name="Google Shape;745;p46"/>
              <p:cNvSpPr/>
              <p:nvPr/>
            </p:nvSpPr>
            <p:spPr>
              <a:xfrm>
                <a:off x="1172350" y="211050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46"/>
              <p:cNvSpPr/>
              <p:nvPr/>
            </p:nvSpPr>
            <p:spPr>
              <a:xfrm>
                <a:off x="1172350" y="1889975"/>
                <a:ext cx="52225" cy="15700"/>
              </a:xfrm>
              <a:custGeom>
                <a:rect b="b" l="l" r="r" t="t"/>
                <a:pathLst>
                  <a:path extrusionOk="0" h="628" w="2089">
                    <a:moveTo>
                      <a:pt x="0" y="1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p46"/>
              <p:cNvSpPr/>
              <p:nvPr/>
            </p:nvSpPr>
            <p:spPr>
              <a:xfrm>
                <a:off x="1172350" y="2183550"/>
                <a:ext cx="105700" cy="15700"/>
              </a:xfrm>
              <a:custGeom>
                <a:rect b="b" l="l" r="r" t="t"/>
                <a:pathLst>
                  <a:path extrusionOk="0" h="628" w="4228">
                    <a:moveTo>
                      <a:pt x="0" y="1"/>
                    </a:moveTo>
                    <a:lnTo>
                      <a:pt x="0" y="627"/>
                    </a:lnTo>
                    <a:lnTo>
                      <a:pt x="4228" y="627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8" name="Google Shape;748;p46"/>
              <p:cNvSpPr/>
              <p:nvPr/>
            </p:nvSpPr>
            <p:spPr>
              <a:xfrm>
                <a:off x="1172350" y="2329700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9" name="Google Shape;749;p46"/>
              <p:cNvSpPr/>
              <p:nvPr/>
            </p:nvSpPr>
            <p:spPr>
              <a:xfrm>
                <a:off x="1172350" y="240277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0" name="Google Shape;750;p46"/>
              <p:cNvSpPr/>
              <p:nvPr/>
            </p:nvSpPr>
            <p:spPr>
              <a:xfrm>
                <a:off x="1172350" y="247715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" name="Google Shape;751;p46"/>
              <p:cNvSpPr/>
              <p:nvPr/>
            </p:nvSpPr>
            <p:spPr>
              <a:xfrm>
                <a:off x="1172350" y="22566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" name="Google Shape;752;p46"/>
              <p:cNvSpPr/>
              <p:nvPr/>
            </p:nvSpPr>
            <p:spPr>
              <a:xfrm>
                <a:off x="1172350" y="2550200"/>
                <a:ext cx="105700" cy="15700"/>
              </a:xfrm>
              <a:custGeom>
                <a:rect b="b" l="l" r="r" t="t"/>
                <a:pathLst>
                  <a:path extrusionOk="0" h="628" w="4228">
                    <a:moveTo>
                      <a:pt x="0" y="1"/>
                    </a:moveTo>
                    <a:lnTo>
                      <a:pt x="0" y="627"/>
                    </a:lnTo>
                    <a:lnTo>
                      <a:pt x="4228" y="627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" name="Google Shape;753;p46"/>
              <p:cNvSpPr/>
              <p:nvPr/>
            </p:nvSpPr>
            <p:spPr>
              <a:xfrm>
                <a:off x="1172350" y="2696350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46"/>
              <p:cNvSpPr/>
              <p:nvPr/>
            </p:nvSpPr>
            <p:spPr>
              <a:xfrm>
                <a:off x="1172350" y="277072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46"/>
              <p:cNvSpPr/>
              <p:nvPr/>
            </p:nvSpPr>
            <p:spPr>
              <a:xfrm>
                <a:off x="1172350" y="2843775"/>
                <a:ext cx="52225" cy="15700"/>
              </a:xfrm>
              <a:custGeom>
                <a:rect b="b" l="l" r="r" t="t"/>
                <a:pathLst>
                  <a:path extrusionOk="0" h="628" w="2089">
                    <a:moveTo>
                      <a:pt x="0" y="1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p46"/>
              <p:cNvSpPr/>
              <p:nvPr/>
            </p:nvSpPr>
            <p:spPr>
              <a:xfrm>
                <a:off x="1172350" y="262327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" name="Google Shape;757;p46"/>
              <p:cNvSpPr/>
              <p:nvPr/>
            </p:nvSpPr>
            <p:spPr>
              <a:xfrm>
                <a:off x="1172350" y="2916850"/>
                <a:ext cx="105700" cy="17000"/>
              </a:xfrm>
              <a:custGeom>
                <a:rect b="b" l="l" r="r" t="t"/>
                <a:pathLst>
                  <a:path extrusionOk="0" h="680" w="4228">
                    <a:moveTo>
                      <a:pt x="0" y="1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46"/>
              <p:cNvSpPr/>
              <p:nvPr/>
            </p:nvSpPr>
            <p:spPr>
              <a:xfrm>
                <a:off x="1172350" y="306430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46"/>
              <p:cNvSpPr/>
              <p:nvPr/>
            </p:nvSpPr>
            <p:spPr>
              <a:xfrm>
                <a:off x="1172350" y="313737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0" name="Google Shape;760;p46"/>
              <p:cNvSpPr/>
              <p:nvPr/>
            </p:nvSpPr>
            <p:spPr>
              <a:xfrm>
                <a:off x="1172350" y="32104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1" name="Google Shape;761;p46"/>
              <p:cNvSpPr/>
              <p:nvPr/>
            </p:nvSpPr>
            <p:spPr>
              <a:xfrm>
                <a:off x="1172350" y="298992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762;p46"/>
              <p:cNvSpPr/>
              <p:nvPr/>
            </p:nvSpPr>
            <p:spPr>
              <a:xfrm>
                <a:off x="1172350" y="3283500"/>
                <a:ext cx="105700" cy="17000"/>
              </a:xfrm>
              <a:custGeom>
                <a:rect b="b" l="l" r="r" t="t"/>
                <a:pathLst>
                  <a:path extrusionOk="0" h="680" w="4228">
                    <a:moveTo>
                      <a:pt x="0" y="1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3" name="Google Shape;763;p46"/>
              <p:cNvSpPr/>
              <p:nvPr/>
            </p:nvSpPr>
            <p:spPr>
              <a:xfrm>
                <a:off x="1172350" y="343095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4" name="Google Shape;764;p46"/>
              <p:cNvSpPr/>
              <p:nvPr/>
            </p:nvSpPr>
            <p:spPr>
              <a:xfrm>
                <a:off x="1172350" y="350402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5" name="Google Shape;765;p46"/>
              <p:cNvSpPr/>
              <p:nvPr/>
            </p:nvSpPr>
            <p:spPr>
              <a:xfrm>
                <a:off x="1172350" y="357707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46"/>
              <p:cNvSpPr/>
              <p:nvPr/>
            </p:nvSpPr>
            <p:spPr>
              <a:xfrm>
                <a:off x="1172350" y="335657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46"/>
              <p:cNvSpPr/>
              <p:nvPr/>
            </p:nvSpPr>
            <p:spPr>
              <a:xfrm>
                <a:off x="1172350" y="3650150"/>
                <a:ext cx="105700" cy="16975"/>
              </a:xfrm>
              <a:custGeom>
                <a:rect b="b" l="l" r="r" t="t"/>
                <a:pathLst>
                  <a:path extrusionOk="0" h="679" w="4228">
                    <a:moveTo>
                      <a:pt x="0" y="1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8" name="Google Shape;768;p46"/>
              <p:cNvSpPr/>
              <p:nvPr/>
            </p:nvSpPr>
            <p:spPr>
              <a:xfrm>
                <a:off x="1172350" y="379760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46"/>
              <p:cNvSpPr/>
              <p:nvPr/>
            </p:nvSpPr>
            <p:spPr>
              <a:xfrm>
                <a:off x="1172350" y="3870650"/>
                <a:ext cx="52225" cy="15700"/>
              </a:xfrm>
              <a:custGeom>
                <a:rect b="b" l="l" r="r" t="t"/>
                <a:pathLst>
                  <a:path extrusionOk="0" h="628" w="2089">
                    <a:moveTo>
                      <a:pt x="0" y="1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46"/>
              <p:cNvSpPr/>
              <p:nvPr/>
            </p:nvSpPr>
            <p:spPr>
              <a:xfrm>
                <a:off x="1172350" y="39437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46"/>
              <p:cNvSpPr/>
              <p:nvPr/>
            </p:nvSpPr>
            <p:spPr>
              <a:xfrm>
                <a:off x="1172350" y="372452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46"/>
              <p:cNvSpPr/>
              <p:nvPr/>
            </p:nvSpPr>
            <p:spPr>
              <a:xfrm>
                <a:off x="1172350" y="4016800"/>
                <a:ext cx="105700" cy="16975"/>
              </a:xfrm>
              <a:custGeom>
                <a:rect b="b" l="l" r="r" t="t"/>
                <a:pathLst>
                  <a:path extrusionOk="0" h="679" w="4228">
                    <a:moveTo>
                      <a:pt x="0" y="0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48"/>
          <p:cNvSpPr txBox="1"/>
          <p:nvPr>
            <p:ph type="title"/>
          </p:nvPr>
        </p:nvSpPr>
        <p:spPr>
          <a:xfrm>
            <a:off x="713225" y="3272675"/>
            <a:ext cx="46545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75" name="Google Shape;775;p48"/>
          <p:cNvSpPr txBox="1"/>
          <p:nvPr>
            <p:ph idx="1" type="subTitle"/>
          </p:nvPr>
        </p:nvSpPr>
        <p:spPr>
          <a:xfrm>
            <a:off x="713369" y="1209025"/>
            <a:ext cx="4654500" cy="195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76" name="Google Shape;776;p48"/>
          <p:cNvSpPr/>
          <p:nvPr>
            <p:ph idx="2" type="pic"/>
          </p:nvPr>
        </p:nvSpPr>
        <p:spPr>
          <a:xfrm>
            <a:off x="5868800" y="1327225"/>
            <a:ext cx="2412600" cy="2489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49"/>
          <p:cNvSpPr/>
          <p:nvPr>
            <p:ph idx="2" type="pic"/>
          </p:nvPr>
        </p:nvSpPr>
        <p:spPr>
          <a:xfrm>
            <a:off x="0" y="-690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779" name="Google Shape;779;p49"/>
          <p:cNvSpPr txBox="1"/>
          <p:nvPr>
            <p:ph type="title"/>
          </p:nvPr>
        </p:nvSpPr>
        <p:spPr>
          <a:xfrm>
            <a:off x="720000" y="3943450"/>
            <a:ext cx="7704000" cy="6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50"/>
          <p:cNvSpPr txBox="1"/>
          <p:nvPr>
            <p:ph type="title"/>
          </p:nvPr>
        </p:nvSpPr>
        <p:spPr>
          <a:xfrm>
            <a:off x="988600" y="1233900"/>
            <a:ext cx="3519600" cy="15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2" name="Google Shape;782;p50"/>
          <p:cNvSpPr txBox="1"/>
          <p:nvPr>
            <p:ph idx="1" type="subTitle"/>
          </p:nvPr>
        </p:nvSpPr>
        <p:spPr>
          <a:xfrm>
            <a:off x="988600" y="2793275"/>
            <a:ext cx="3519600" cy="11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3" name="Google Shape;783;p50"/>
          <p:cNvSpPr/>
          <p:nvPr>
            <p:ph idx="2" type="pic"/>
          </p:nvPr>
        </p:nvSpPr>
        <p:spPr>
          <a:xfrm>
            <a:off x="5065075" y="533863"/>
            <a:ext cx="2910000" cy="4075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784" name="Google Shape;784;p50"/>
          <p:cNvGrpSpPr/>
          <p:nvPr/>
        </p:nvGrpSpPr>
        <p:grpSpPr>
          <a:xfrm>
            <a:off x="190038" y="221150"/>
            <a:ext cx="8506662" cy="4701188"/>
            <a:chOff x="190038" y="221150"/>
            <a:chExt cx="8506662" cy="4701188"/>
          </a:xfrm>
        </p:grpSpPr>
        <p:grpSp>
          <p:nvGrpSpPr>
            <p:cNvPr id="785" name="Google Shape;785;p50"/>
            <p:cNvGrpSpPr/>
            <p:nvPr/>
          </p:nvGrpSpPr>
          <p:grpSpPr>
            <a:xfrm>
              <a:off x="190038" y="221150"/>
              <a:ext cx="1319175" cy="4701188"/>
              <a:chOff x="189425" y="221150"/>
              <a:chExt cx="1319175" cy="4701188"/>
            </a:xfrm>
          </p:grpSpPr>
          <p:sp>
            <p:nvSpPr>
              <p:cNvPr id="786" name="Google Shape;786;p50"/>
              <p:cNvSpPr/>
              <p:nvPr/>
            </p:nvSpPr>
            <p:spPr>
              <a:xfrm>
                <a:off x="189425" y="221150"/>
                <a:ext cx="1297000" cy="1295700"/>
              </a:xfrm>
              <a:custGeom>
                <a:rect b="b" l="l" r="r" t="t"/>
                <a:pathLst>
                  <a:path extrusionOk="0" h="51828" w="51880">
                    <a:moveTo>
                      <a:pt x="1" y="1"/>
                    </a:moveTo>
                    <a:lnTo>
                      <a:pt x="1" y="51827"/>
                    </a:lnTo>
                    <a:lnTo>
                      <a:pt x="679" y="51827"/>
                    </a:lnTo>
                    <a:lnTo>
                      <a:pt x="679" y="627"/>
                    </a:lnTo>
                    <a:lnTo>
                      <a:pt x="51879" y="627"/>
                    </a:lnTo>
                    <a:lnTo>
                      <a:pt x="518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50"/>
              <p:cNvSpPr/>
              <p:nvPr/>
            </p:nvSpPr>
            <p:spPr>
              <a:xfrm>
                <a:off x="211600" y="3625363"/>
                <a:ext cx="1297000" cy="1296975"/>
              </a:xfrm>
              <a:custGeom>
                <a:rect b="b" l="l" r="r" t="t"/>
                <a:pathLst>
                  <a:path extrusionOk="0" h="51879" w="51880">
                    <a:moveTo>
                      <a:pt x="1" y="0"/>
                    </a:moveTo>
                    <a:lnTo>
                      <a:pt x="1" y="51879"/>
                    </a:lnTo>
                    <a:lnTo>
                      <a:pt x="51879" y="51879"/>
                    </a:lnTo>
                    <a:lnTo>
                      <a:pt x="51879" y="51200"/>
                    </a:lnTo>
                    <a:lnTo>
                      <a:pt x="679" y="51200"/>
                    </a:lnTo>
                    <a:lnTo>
                      <a:pt x="6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8" name="Google Shape;788;p50"/>
            <p:cNvGrpSpPr/>
            <p:nvPr/>
          </p:nvGrpSpPr>
          <p:grpSpPr>
            <a:xfrm flipH="1">
              <a:off x="8583175" y="1280000"/>
              <a:ext cx="113525" cy="2583500"/>
              <a:chOff x="1164525" y="1450275"/>
              <a:chExt cx="113525" cy="2583500"/>
            </a:xfrm>
          </p:grpSpPr>
          <p:sp>
            <p:nvSpPr>
              <p:cNvPr id="789" name="Google Shape;789;p50"/>
              <p:cNvSpPr/>
              <p:nvPr/>
            </p:nvSpPr>
            <p:spPr>
              <a:xfrm>
                <a:off x="1164525" y="1458100"/>
                <a:ext cx="15675" cy="2567850"/>
              </a:xfrm>
              <a:custGeom>
                <a:rect b="b" l="l" r="r" t="t"/>
                <a:pathLst>
                  <a:path extrusionOk="0" h="102714" w="627">
                    <a:moveTo>
                      <a:pt x="0" y="0"/>
                    </a:moveTo>
                    <a:lnTo>
                      <a:pt x="0" y="102714"/>
                    </a:lnTo>
                    <a:lnTo>
                      <a:pt x="627" y="102714"/>
                    </a:lnTo>
                    <a:lnTo>
                      <a:pt x="62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50"/>
              <p:cNvSpPr/>
              <p:nvPr/>
            </p:nvSpPr>
            <p:spPr>
              <a:xfrm>
                <a:off x="1172350" y="1450275"/>
                <a:ext cx="105700" cy="15675"/>
              </a:xfrm>
              <a:custGeom>
                <a:rect b="b" l="l" r="r" t="t"/>
                <a:pathLst>
                  <a:path extrusionOk="0" h="627" w="4228">
                    <a:moveTo>
                      <a:pt x="0" y="0"/>
                    </a:moveTo>
                    <a:lnTo>
                      <a:pt x="0" y="626"/>
                    </a:lnTo>
                    <a:lnTo>
                      <a:pt x="4228" y="626"/>
                    </a:lnTo>
                    <a:lnTo>
                      <a:pt x="4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50"/>
              <p:cNvSpPr/>
              <p:nvPr/>
            </p:nvSpPr>
            <p:spPr>
              <a:xfrm>
                <a:off x="1172350" y="1596400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50"/>
              <p:cNvSpPr/>
              <p:nvPr/>
            </p:nvSpPr>
            <p:spPr>
              <a:xfrm>
                <a:off x="1172350" y="166947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50"/>
              <p:cNvSpPr/>
              <p:nvPr/>
            </p:nvSpPr>
            <p:spPr>
              <a:xfrm>
                <a:off x="1172350" y="174385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50"/>
              <p:cNvSpPr/>
              <p:nvPr/>
            </p:nvSpPr>
            <p:spPr>
              <a:xfrm>
                <a:off x="1172350" y="15233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50"/>
              <p:cNvSpPr/>
              <p:nvPr/>
            </p:nvSpPr>
            <p:spPr>
              <a:xfrm>
                <a:off x="1172350" y="1816925"/>
                <a:ext cx="105700" cy="15675"/>
              </a:xfrm>
              <a:custGeom>
                <a:rect b="b" l="l" r="r" t="t"/>
                <a:pathLst>
                  <a:path extrusionOk="0" h="627" w="4228">
                    <a:moveTo>
                      <a:pt x="0" y="0"/>
                    </a:moveTo>
                    <a:lnTo>
                      <a:pt x="0" y="626"/>
                    </a:lnTo>
                    <a:lnTo>
                      <a:pt x="4228" y="626"/>
                    </a:lnTo>
                    <a:lnTo>
                      <a:pt x="4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50"/>
              <p:cNvSpPr/>
              <p:nvPr/>
            </p:nvSpPr>
            <p:spPr>
              <a:xfrm>
                <a:off x="1172350" y="1963050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50"/>
              <p:cNvSpPr/>
              <p:nvPr/>
            </p:nvSpPr>
            <p:spPr>
              <a:xfrm>
                <a:off x="1172350" y="203612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50"/>
              <p:cNvSpPr/>
              <p:nvPr/>
            </p:nvSpPr>
            <p:spPr>
              <a:xfrm>
                <a:off x="1172350" y="211050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50"/>
              <p:cNvSpPr/>
              <p:nvPr/>
            </p:nvSpPr>
            <p:spPr>
              <a:xfrm>
                <a:off x="1172350" y="1889975"/>
                <a:ext cx="52225" cy="15700"/>
              </a:xfrm>
              <a:custGeom>
                <a:rect b="b" l="l" r="r" t="t"/>
                <a:pathLst>
                  <a:path extrusionOk="0" h="628" w="2089">
                    <a:moveTo>
                      <a:pt x="0" y="1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50"/>
              <p:cNvSpPr/>
              <p:nvPr/>
            </p:nvSpPr>
            <p:spPr>
              <a:xfrm>
                <a:off x="1172350" y="2183550"/>
                <a:ext cx="105700" cy="15700"/>
              </a:xfrm>
              <a:custGeom>
                <a:rect b="b" l="l" r="r" t="t"/>
                <a:pathLst>
                  <a:path extrusionOk="0" h="628" w="4228">
                    <a:moveTo>
                      <a:pt x="0" y="1"/>
                    </a:moveTo>
                    <a:lnTo>
                      <a:pt x="0" y="627"/>
                    </a:lnTo>
                    <a:lnTo>
                      <a:pt x="4228" y="627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50"/>
              <p:cNvSpPr/>
              <p:nvPr/>
            </p:nvSpPr>
            <p:spPr>
              <a:xfrm>
                <a:off x="1172350" y="2329700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50"/>
              <p:cNvSpPr/>
              <p:nvPr/>
            </p:nvSpPr>
            <p:spPr>
              <a:xfrm>
                <a:off x="1172350" y="240277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50"/>
              <p:cNvSpPr/>
              <p:nvPr/>
            </p:nvSpPr>
            <p:spPr>
              <a:xfrm>
                <a:off x="1172350" y="247715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50"/>
              <p:cNvSpPr/>
              <p:nvPr/>
            </p:nvSpPr>
            <p:spPr>
              <a:xfrm>
                <a:off x="1172350" y="22566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50"/>
              <p:cNvSpPr/>
              <p:nvPr/>
            </p:nvSpPr>
            <p:spPr>
              <a:xfrm>
                <a:off x="1172350" y="2550200"/>
                <a:ext cx="105700" cy="15700"/>
              </a:xfrm>
              <a:custGeom>
                <a:rect b="b" l="l" r="r" t="t"/>
                <a:pathLst>
                  <a:path extrusionOk="0" h="628" w="4228">
                    <a:moveTo>
                      <a:pt x="0" y="1"/>
                    </a:moveTo>
                    <a:lnTo>
                      <a:pt x="0" y="627"/>
                    </a:lnTo>
                    <a:lnTo>
                      <a:pt x="4228" y="627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50"/>
              <p:cNvSpPr/>
              <p:nvPr/>
            </p:nvSpPr>
            <p:spPr>
              <a:xfrm>
                <a:off x="1172350" y="2696350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50"/>
              <p:cNvSpPr/>
              <p:nvPr/>
            </p:nvSpPr>
            <p:spPr>
              <a:xfrm>
                <a:off x="1172350" y="277072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50"/>
              <p:cNvSpPr/>
              <p:nvPr/>
            </p:nvSpPr>
            <p:spPr>
              <a:xfrm>
                <a:off x="1172350" y="2843775"/>
                <a:ext cx="52225" cy="15700"/>
              </a:xfrm>
              <a:custGeom>
                <a:rect b="b" l="l" r="r" t="t"/>
                <a:pathLst>
                  <a:path extrusionOk="0" h="628" w="2089">
                    <a:moveTo>
                      <a:pt x="0" y="1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p50"/>
              <p:cNvSpPr/>
              <p:nvPr/>
            </p:nvSpPr>
            <p:spPr>
              <a:xfrm>
                <a:off x="1172350" y="262327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50"/>
              <p:cNvSpPr/>
              <p:nvPr/>
            </p:nvSpPr>
            <p:spPr>
              <a:xfrm>
                <a:off x="1172350" y="2916850"/>
                <a:ext cx="105700" cy="17000"/>
              </a:xfrm>
              <a:custGeom>
                <a:rect b="b" l="l" r="r" t="t"/>
                <a:pathLst>
                  <a:path extrusionOk="0" h="680" w="4228">
                    <a:moveTo>
                      <a:pt x="0" y="1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50"/>
              <p:cNvSpPr/>
              <p:nvPr/>
            </p:nvSpPr>
            <p:spPr>
              <a:xfrm>
                <a:off x="1172350" y="306430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50"/>
              <p:cNvSpPr/>
              <p:nvPr/>
            </p:nvSpPr>
            <p:spPr>
              <a:xfrm>
                <a:off x="1172350" y="313737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50"/>
              <p:cNvSpPr/>
              <p:nvPr/>
            </p:nvSpPr>
            <p:spPr>
              <a:xfrm>
                <a:off x="1172350" y="32104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50"/>
              <p:cNvSpPr/>
              <p:nvPr/>
            </p:nvSpPr>
            <p:spPr>
              <a:xfrm>
                <a:off x="1172350" y="298992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50"/>
              <p:cNvSpPr/>
              <p:nvPr/>
            </p:nvSpPr>
            <p:spPr>
              <a:xfrm>
                <a:off x="1172350" y="3283500"/>
                <a:ext cx="105700" cy="17000"/>
              </a:xfrm>
              <a:custGeom>
                <a:rect b="b" l="l" r="r" t="t"/>
                <a:pathLst>
                  <a:path extrusionOk="0" h="680" w="4228">
                    <a:moveTo>
                      <a:pt x="0" y="1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50"/>
              <p:cNvSpPr/>
              <p:nvPr/>
            </p:nvSpPr>
            <p:spPr>
              <a:xfrm>
                <a:off x="1172350" y="343095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50"/>
              <p:cNvSpPr/>
              <p:nvPr/>
            </p:nvSpPr>
            <p:spPr>
              <a:xfrm>
                <a:off x="1172350" y="350402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50"/>
              <p:cNvSpPr/>
              <p:nvPr/>
            </p:nvSpPr>
            <p:spPr>
              <a:xfrm>
                <a:off x="1172350" y="357707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50"/>
              <p:cNvSpPr/>
              <p:nvPr/>
            </p:nvSpPr>
            <p:spPr>
              <a:xfrm>
                <a:off x="1172350" y="335657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50"/>
              <p:cNvSpPr/>
              <p:nvPr/>
            </p:nvSpPr>
            <p:spPr>
              <a:xfrm>
                <a:off x="1172350" y="3650150"/>
                <a:ext cx="105700" cy="16975"/>
              </a:xfrm>
              <a:custGeom>
                <a:rect b="b" l="l" r="r" t="t"/>
                <a:pathLst>
                  <a:path extrusionOk="0" h="679" w="4228">
                    <a:moveTo>
                      <a:pt x="0" y="1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50"/>
              <p:cNvSpPr/>
              <p:nvPr/>
            </p:nvSpPr>
            <p:spPr>
              <a:xfrm>
                <a:off x="1172350" y="379760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50"/>
              <p:cNvSpPr/>
              <p:nvPr/>
            </p:nvSpPr>
            <p:spPr>
              <a:xfrm>
                <a:off x="1172350" y="3870650"/>
                <a:ext cx="52225" cy="15700"/>
              </a:xfrm>
              <a:custGeom>
                <a:rect b="b" l="l" r="r" t="t"/>
                <a:pathLst>
                  <a:path extrusionOk="0" h="628" w="2089">
                    <a:moveTo>
                      <a:pt x="0" y="1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50"/>
              <p:cNvSpPr/>
              <p:nvPr/>
            </p:nvSpPr>
            <p:spPr>
              <a:xfrm>
                <a:off x="1172350" y="39437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50"/>
              <p:cNvSpPr/>
              <p:nvPr/>
            </p:nvSpPr>
            <p:spPr>
              <a:xfrm>
                <a:off x="1172350" y="372452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50"/>
              <p:cNvSpPr/>
              <p:nvPr/>
            </p:nvSpPr>
            <p:spPr>
              <a:xfrm>
                <a:off x="1172350" y="4016800"/>
                <a:ext cx="105700" cy="16975"/>
              </a:xfrm>
              <a:custGeom>
                <a:rect b="b" l="l" r="r" t="t"/>
                <a:pathLst>
                  <a:path extrusionOk="0" h="679" w="4228">
                    <a:moveTo>
                      <a:pt x="0" y="0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6" name="Google Shape;826;p50"/>
            <p:cNvGrpSpPr/>
            <p:nvPr/>
          </p:nvGrpSpPr>
          <p:grpSpPr>
            <a:xfrm>
              <a:off x="447300" y="1280000"/>
              <a:ext cx="113525" cy="2583500"/>
              <a:chOff x="1164525" y="1450275"/>
              <a:chExt cx="113525" cy="2583500"/>
            </a:xfrm>
          </p:grpSpPr>
          <p:sp>
            <p:nvSpPr>
              <p:cNvPr id="827" name="Google Shape;827;p50"/>
              <p:cNvSpPr/>
              <p:nvPr/>
            </p:nvSpPr>
            <p:spPr>
              <a:xfrm>
                <a:off x="1164525" y="1458100"/>
                <a:ext cx="15675" cy="2567850"/>
              </a:xfrm>
              <a:custGeom>
                <a:rect b="b" l="l" r="r" t="t"/>
                <a:pathLst>
                  <a:path extrusionOk="0" h="102714" w="627">
                    <a:moveTo>
                      <a:pt x="0" y="0"/>
                    </a:moveTo>
                    <a:lnTo>
                      <a:pt x="0" y="102714"/>
                    </a:lnTo>
                    <a:lnTo>
                      <a:pt x="627" y="102714"/>
                    </a:lnTo>
                    <a:lnTo>
                      <a:pt x="62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p50"/>
              <p:cNvSpPr/>
              <p:nvPr/>
            </p:nvSpPr>
            <p:spPr>
              <a:xfrm>
                <a:off x="1172350" y="1450275"/>
                <a:ext cx="105700" cy="15675"/>
              </a:xfrm>
              <a:custGeom>
                <a:rect b="b" l="l" r="r" t="t"/>
                <a:pathLst>
                  <a:path extrusionOk="0" h="627" w="4228">
                    <a:moveTo>
                      <a:pt x="0" y="0"/>
                    </a:moveTo>
                    <a:lnTo>
                      <a:pt x="0" y="626"/>
                    </a:lnTo>
                    <a:lnTo>
                      <a:pt x="4228" y="626"/>
                    </a:lnTo>
                    <a:lnTo>
                      <a:pt x="4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p50"/>
              <p:cNvSpPr/>
              <p:nvPr/>
            </p:nvSpPr>
            <p:spPr>
              <a:xfrm>
                <a:off x="1172350" y="1596400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p50"/>
              <p:cNvSpPr/>
              <p:nvPr/>
            </p:nvSpPr>
            <p:spPr>
              <a:xfrm>
                <a:off x="1172350" y="166947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p50"/>
              <p:cNvSpPr/>
              <p:nvPr/>
            </p:nvSpPr>
            <p:spPr>
              <a:xfrm>
                <a:off x="1172350" y="174385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Google Shape;832;p50"/>
              <p:cNvSpPr/>
              <p:nvPr/>
            </p:nvSpPr>
            <p:spPr>
              <a:xfrm>
                <a:off x="1172350" y="15233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p50"/>
              <p:cNvSpPr/>
              <p:nvPr/>
            </p:nvSpPr>
            <p:spPr>
              <a:xfrm>
                <a:off x="1172350" y="1816925"/>
                <a:ext cx="105700" cy="15675"/>
              </a:xfrm>
              <a:custGeom>
                <a:rect b="b" l="l" r="r" t="t"/>
                <a:pathLst>
                  <a:path extrusionOk="0" h="627" w="4228">
                    <a:moveTo>
                      <a:pt x="0" y="0"/>
                    </a:moveTo>
                    <a:lnTo>
                      <a:pt x="0" y="626"/>
                    </a:lnTo>
                    <a:lnTo>
                      <a:pt x="4228" y="626"/>
                    </a:lnTo>
                    <a:lnTo>
                      <a:pt x="4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p50"/>
              <p:cNvSpPr/>
              <p:nvPr/>
            </p:nvSpPr>
            <p:spPr>
              <a:xfrm>
                <a:off x="1172350" y="1963050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" name="Google Shape;835;p50"/>
              <p:cNvSpPr/>
              <p:nvPr/>
            </p:nvSpPr>
            <p:spPr>
              <a:xfrm>
                <a:off x="1172350" y="203612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" name="Google Shape;836;p50"/>
              <p:cNvSpPr/>
              <p:nvPr/>
            </p:nvSpPr>
            <p:spPr>
              <a:xfrm>
                <a:off x="1172350" y="211050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50"/>
              <p:cNvSpPr/>
              <p:nvPr/>
            </p:nvSpPr>
            <p:spPr>
              <a:xfrm>
                <a:off x="1172350" y="1889975"/>
                <a:ext cx="52225" cy="15700"/>
              </a:xfrm>
              <a:custGeom>
                <a:rect b="b" l="l" r="r" t="t"/>
                <a:pathLst>
                  <a:path extrusionOk="0" h="628" w="2089">
                    <a:moveTo>
                      <a:pt x="0" y="1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p50"/>
              <p:cNvSpPr/>
              <p:nvPr/>
            </p:nvSpPr>
            <p:spPr>
              <a:xfrm>
                <a:off x="1172350" y="2183550"/>
                <a:ext cx="105700" cy="15700"/>
              </a:xfrm>
              <a:custGeom>
                <a:rect b="b" l="l" r="r" t="t"/>
                <a:pathLst>
                  <a:path extrusionOk="0" h="628" w="4228">
                    <a:moveTo>
                      <a:pt x="0" y="1"/>
                    </a:moveTo>
                    <a:lnTo>
                      <a:pt x="0" y="627"/>
                    </a:lnTo>
                    <a:lnTo>
                      <a:pt x="4228" y="627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p50"/>
              <p:cNvSpPr/>
              <p:nvPr/>
            </p:nvSpPr>
            <p:spPr>
              <a:xfrm>
                <a:off x="1172350" y="2329700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p50"/>
              <p:cNvSpPr/>
              <p:nvPr/>
            </p:nvSpPr>
            <p:spPr>
              <a:xfrm>
                <a:off x="1172350" y="240277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" name="Google Shape;841;p50"/>
              <p:cNvSpPr/>
              <p:nvPr/>
            </p:nvSpPr>
            <p:spPr>
              <a:xfrm>
                <a:off x="1172350" y="247715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p50"/>
              <p:cNvSpPr/>
              <p:nvPr/>
            </p:nvSpPr>
            <p:spPr>
              <a:xfrm>
                <a:off x="1172350" y="22566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50"/>
              <p:cNvSpPr/>
              <p:nvPr/>
            </p:nvSpPr>
            <p:spPr>
              <a:xfrm>
                <a:off x="1172350" y="2550200"/>
                <a:ext cx="105700" cy="15700"/>
              </a:xfrm>
              <a:custGeom>
                <a:rect b="b" l="l" r="r" t="t"/>
                <a:pathLst>
                  <a:path extrusionOk="0" h="628" w="4228">
                    <a:moveTo>
                      <a:pt x="0" y="1"/>
                    </a:moveTo>
                    <a:lnTo>
                      <a:pt x="0" y="627"/>
                    </a:lnTo>
                    <a:lnTo>
                      <a:pt x="4228" y="627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" name="Google Shape;844;p50"/>
              <p:cNvSpPr/>
              <p:nvPr/>
            </p:nvSpPr>
            <p:spPr>
              <a:xfrm>
                <a:off x="1172350" y="2696350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" name="Google Shape;845;p50"/>
              <p:cNvSpPr/>
              <p:nvPr/>
            </p:nvSpPr>
            <p:spPr>
              <a:xfrm>
                <a:off x="1172350" y="277072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p50"/>
              <p:cNvSpPr/>
              <p:nvPr/>
            </p:nvSpPr>
            <p:spPr>
              <a:xfrm>
                <a:off x="1172350" y="2843775"/>
                <a:ext cx="52225" cy="15700"/>
              </a:xfrm>
              <a:custGeom>
                <a:rect b="b" l="l" r="r" t="t"/>
                <a:pathLst>
                  <a:path extrusionOk="0" h="628" w="2089">
                    <a:moveTo>
                      <a:pt x="0" y="1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p50"/>
              <p:cNvSpPr/>
              <p:nvPr/>
            </p:nvSpPr>
            <p:spPr>
              <a:xfrm>
                <a:off x="1172350" y="262327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" name="Google Shape;848;p50"/>
              <p:cNvSpPr/>
              <p:nvPr/>
            </p:nvSpPr>
            <p:spPr>
              <a:xfrm>
                <a:off x="1172350" y="2916850"/>
                <a:ext cx="105700" cy="17000"/>
              </a:xfrm>
              <a:custGeom>
                <a:rect b="b" l="l" r="r" t="t"/>
                <a:pathLst>
                  <a:path extrusionOk="0" h="680" w="4228">
                    <a:moveTo>
                      <a:pt x="0" y="1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" name="Google Shape;849;p50"/>
              <p:cNvSpPr/>
              <p:nvPr/>
            </p:nvSpPr>
            <p:spPr>
              <a:xfrm>
                <a:off x="1172350" y="306430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50"/>
              <p:cNvSpPr/>
              <p:nvPr/>
            </p:nvSpPr>
            <p:spPr>
              <a:xfrm>
                <a:off x="1172350" y="313737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p50"/>
              <p:cNvSpPr/>
              <p:nvPr/>
            </p:nvSpPr>
            <p:spPr>
              <a:xfrm>
                <a:off x="1172350" y="32104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" name="Google Shape;852;p50"/>
              <p:cNvSpPr/>
              <p:nvPr/>
            </p:nvSpPr>
            <p:spPr>
              <a:xfrm>
                <a:off x="1172350" y="298992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p50"/>
              <p:cNvSpPr/>
              <p:nvPr/>
            </p:nvSpPr>
            <p:spPr>
              <a:xfrm>
                <a:off x="1172350" y="3283500"/>
                <a:ext cx="105700" cy="17000"/>
              </a:xfrm>
              <a:custGeom>
                <a:rect b="b" l="l" r="r" t="t"/>
                <a:pathLst>
                  <a:path extrusionOk="0" h="680" w="4228">
                    <a:moveTo>
                      <a:pt x="0" y="1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50"/>
              <p:cNvSpPr/>
              <p:nvPr/>
            </p:nvSpPr>
            <p:spPr>
              <a:xfrm>
                <a:off x="1172350" y="343095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p50"/>
              <p:cNvSpPr/>
              <p:nvPr/>
            </p:nvSpPr>
            <p:spPr>
              <a:xfrm>
                <a:off x="1172350" y="350402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6" name="Google Shape;856;p50"/>
              <p:cNvSpPr/>
              <p:nvPr/>
            </p:nvSpPr>
            <p:spPr>
              <a:xfrm>
                <a:off x="1172350" y="357707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7" name="Google Shape;857;p50"/>
              <p:cNvSpPr/>
              <p:nvPr/>
            </p:nvSpPr>
            <p:spPr>
              <a:xfrm>
                <a:off x="1172350" y="335657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p50"/>
              <p:cNvSpPr/>
              <p:nvPr/>
            </p:nvSpPr>
            <p:spPr>
              <a:xfrm>
                <a:off x="1172350" y="3650150"/>
                <a:ext cx="105700" cy="16975"/>
              </a:xfrm>
              <a:custGeom>
                <a:rect b="b" l="l" r="r" t="t"/>
                <a:pathLst>
                  <a:path extrusionOk="0" h="679" w="4228">
                    <a:moveTo>
                      <a:pt x="0" y="1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p50"/>
              <p:cNvSpPr/>
              <p:nvPr/>
            </p:nvSpPr>
            <p:spPr>
              <a:xfrm>
                <a:off x="1172350" y="379760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p50"/>
              <p:cNvSpPr/>
              <p:nvPr/>
            </p:nvSpPr>
            <p:spPr>
              <a:xfrm>
                <a:off x="1172350" y="3870650"/>
                <a:ext cx="52225" cy="15700"/>
              </a:xfrm>
              <a:custGeom>
                <a:rect b="b" l="l" r="r" t="t"/>
                <a:pathLst>
                  <a:path extrusionOk="0" h="628" w="2089">
                    <a:moveTo>
                      <a:pt x="0" y="1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p50"/>
              <p:cNvSpPr/>
              <p:nvPr/>
            </p:nvSpPr>
            <p:spPr>
              <a:xfrm>
                <a:off x="1172350" y="39437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50"/>
              <p:cNvSpPr/>
              <p:nvPr/>
            </p:nvSpPr>
            <p:spPr>
              <a:xfrm>
                <a:off x="1172350" y="372452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p50"/>
              <p:cNvSpPr/>
              <p:nvPr/>
            </p:nvSpPr>
            <p:spPr>
              <a:xfrm>
                <a:off x="1172350" y="4016800"/>
                <a:ext cx="105700" cy="16975"/>
              </a:xfrm>
              <a:custGeom>
                <a:rect b="b" l="l" r="r" t="t"/>
                <a:pathLst>
                  <a:path extrusionOk="0" h="679" w="4228">
                    <a:moveTo>
                      <a:pt x="0" y="0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51"/>
          <p:cNvSpPr txBox="1"/>
          <p:nvPr>
            <p:ph hasCustomPrompt="1" type="title"/>
          </p:nvPr>
        </p:nvSpPr>
        <p:spPr>
          <a:xfrm>
            <a:off x="938136" y="1806600"/>
            <a:ext cx="4217700" cy="103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66" name="Google Shape;866;p51"/>
          <p:cNvSpPr txBox="1"/>
          <p:nvPr>
            <p:ph idx="1" type="subTitle"/>
          </p:nvPr>
        </p:nvSpPr>
        <p:spPr>
          <a:xfrm>
            <a:off x="938136" y="2936100"/>
            <a:ext cx="42177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67" name="Google Shape;867;p51"/>
          <p:cNvSpPr/>
          <p:nvPr>
            <p:ph idx="2" type="pic"/>
          </p:nvPr>
        </p:nvSpPr>
        <p:spPr>
          <a:xfrm>
            <a:off x="5819313" y="1252800"/>
            <a:ext cx="2325300" cy="2637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868" name="Google Shape;868;p51"/>
          <p:cNvGrpSpPr/>
          <p:nvPr/>
        </p:nvGrpSpPr>
        <p:grpSpPr>
          <a:xfrm>
            <a:off x="190038" y="221150"/>
            <a:ext cx="8763825" cy="4701188"/>
            <a:chOff x="190038" y="221150"/>
            <a:chExt cx="8763825" cy="4701188"/>
          </a:xfrm>
        </p:grpSpPr>
        <p:grpSp>
          <p:nvGrpSpPr>
            <p:cNvPr id="869" name="Google Shape;869;p51"/>
            <p:cNvGrpSpPr/>
            <p:nvPr/>
          </p:nvGrpSpPr>
          <p:grpSpPr>
            <a:xfrm>
              <a:off x="447300" y="1280000"/>
              <a:ext cx="113525" cy="2583500"/>
              <a:chOff x="1164525" y="1450275"/>
              <a:chExt cx="113525" cy="2583500"/>
            </a:xfrm>
          </p:grpSpPr>
          <p:sp>
            <p:nvSpPr>
              <p:cNvPr id="870" name="Google Shape;870;p51"/>
              <p:cNvSpPr/>
              <p:nvPr/>
            </p:nvSpPr>
            <p:spPr>
              <a:xfrm>
                <a:off x="1164525" y="1458100"/>
                <a:ext cx="15675" cy="2567850"/>
              </a:xfrm>
              <a:custGeom>
                <a:rect b="b" l="l" r="r" t="t"/>
                <a:pathLst>
                  <a:path extrusionOk="0" h="102714" w="627">
                    <a:moveTo>
                      <a:pt x="0" y="0"/>
                    </a:moveTo>
                    <a:lnTo>
                      <a:pt x="0" y="102714"/>
                    </a:lnTo>
                    <a:lnTo>
                      <a:pt x="627" y="102714"/>
                    </a:lnTo>
                    <a:lnTo>
                      <a:pt x="62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" name="Google Shape;871;p51"/>
              <p:cNvSpPr/>
              <p:nvPr/>
            </p:nvSpPr>
            <p:spPr>
              <a:xfrm>
                <a:off x="1172350" y="1450275"/>
                <a:ext cx="105700" cy="15675"/>
              </a:xfrm>
              <a:custGeom>
                <a:rect b="b" l="l" r="r" t="t"/>
                <a:pathLst>
                  <a:path extrusionOk="0" h="627" w="4228">
                    <a:moveTo>
                      <a:pt x="0" y="0"/>
                    </a:moveTo>
                    <a:lnTo>
                      <a:pt x="0" y="626"/>
                    </a:lnTo>
                    <a:lnTo>
                      <a:pt x="4228" y="626"/>
                    </a:lnTo>
                    <a:lnTo>
                      <a:pt x="4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2" name="Google Shape;872;p51"/>
              <p:cNvSpPr/>
              <p:nvPr/>
            </p:nvSpPr>
            <p:spPr>
              <a:xfrm>
                <a:off x="1172350" y="1596400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3" name="Google Shape;873;p51"/>
              <p:cNvSpPr/>
              <p:nvPr/>
            </p:nvSpPr>
            <p:spPr>
              <a:xfrm>
                <a:off x="1172350" y="166947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" name="Google Shape;874;p51"/>
              <p:cNvSpPr/>
              <p:nvPr/>
            </p:nvSpPr>
            <p:spPr>
              <a:xfrm>
                <a:off x="1172350" y="174385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" name="Google Shape;875;p51"/>
              <p:cNvSpPr/>
              <p:nvPr/>
            </p:nvSpPr>
            <p:spPr>
              <a:xfrm>
                <a:off x="1172350" y="15233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6" name="Google Shape;876;p51"/>
              <p:cNvSpPr/>
              <p:nvPr/>
            </p:nvSpPr>
            <p:spPr>
              <a:xfrm>
                <a:off x="1172350" y="1816925"/>
                <a:ext cx="105700" cy="15675"/>
              </a:xfrm>
              <a:custGeom>
                <a:rect b="b" l="l" r="r" t="t"/>
                <a:pathLst>
                  <a:path extrusionOk="0" h="627" w="4228">
                    <a:moveTo>
                      <a:pt x="0" y="0"/>
                    </a:moveTo>
                    <a:lnTo>
                      <a:pt x="0" y="626"/>
                    </a:lnTo>
                    <a:lnTo>
                      <a:pt x="4228" y="626"/>
                    </a:lnTo>
                    <a:lnTo>
                      <a:pt x="4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7" name="Google Shape;877;p51"/>
              <p:cNvSpPr/>
              <p:nvPr/>
            </p:nvSpPr>
            <p:spPr>
              <a:xfrm>
                <a:off x="1172350" y="1963050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Google Shape;878;p51"/>
              <p:cNvSpPr/>
              <p:nvPr/>
            </p:nvSpPr>
            <p:spPr>
              <a:xfrm>
                <a:off x="1172350" y="203612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9" name="Google Shape;879;p51"/>
              <p:cNvSpPr/>
              <p:nvPr/>
            </p:nvSpPr>
            <p:spPr>
              <a:xfrm>
                <a:off x="1172350" y="211050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0" name="Google Shape;880;p51"/>
              <p:cNvSpPr/>
              <p:nvPr/>
            </p:nvSpPr>
            <p:spPr>
              <a:xfrm>
                <a:off x="1172350" y="1889975"/>
                <a:ext cx="52225" cy="15700"/>
              </a:xfrm>
              <a:custGeom>
                <a:rect b="b" l="l" r="r" t="t"/>
                <a:pathLst>
                  <a:path extrusionOk="0" h="628" w="2089">
                    <a:moveTo>
                      <a:pt x="0" y="1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" name="Google Shape;881;p51"/>
              <p:cNvSpPr/>
              <p:nvPr/>
            </p:nvSpPr>
            <p:spPr>
              <a:xfrm>
                <a:off x="1172350" y="2183550"/>
                <a:ext cx="105700" cy="15700"/>
              </a:xfrm>
              <a:custGeom>
                <a:rect b="b" l="l" r="r" t="t"/>
                <a:pathLst>
                  <a:path extrusionOk="0" h="628" w="4228">
                    <a:moveTo>
                      <a:pt x="0" y="1"/>
                    </a:moveTo>
                    <a:lnTo>
                      <a:pt x="0" y="627"/>
                    </a:lnTo>
                    <a:lnTo>
                      <a:pt x="4228" y="627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p51"/>
              <p:cNvSpPr/>
              <p:nvPr/>
            </p:nvSpPr>
            <p:spPr>
              <a:xfrm>
                <a:off x="1172350" y="2329700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p51"/>
              <p:cNvSpPr/>
              <p:nvPr/>
            </p:nvSpPr>
            <p:spPr>
              <a:xfrm>
                <a:off x="1172350" y="240277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" name="Google Shape;884;p51"/>
              <p:cNvSpPr/>
              <p:nvPr/>
            </p:nvSpPr>
            <p:spPr>
              <a:xfrm>
                <a:off x="1172350" y="247715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" name="Google Shape;885;p51"/>
              <p:cNvSpPr/>
              <p:nvPr/>
            </p:nvSpPr>
            <p:spPr>
              <a:xfrm>
                <a:off x="1172350" y="22566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p51"/>
              <p:cNvSpPr/>
              <p:nvPr/>
            </p:nvSpPr>
            <p:spPr>
              <a:xfrm>
                <a:off x="1172350" y="2550200"/>
                <a:ext cx="105700" cy="15700"/>
              </a:xfrm>
              <a:custGeom>
                <a:rect b="b" l="l" r="r" t="t"/>
                <a:pathLst>
                  <a:path extrusionOk="0" h="628" w="4228">
                    <a:moveTo>
                      <a:pt x="0" y="1"/>
                    </a:moveTo>
                    <a:lnTo>
                      <a:pt x="0" y="627"/>
                    </a:lnTo>
                    <a:lnTo>
                      <a:pt x="4228" y="627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51"/>
              <p:cNvSpPr/>
              <p:nvPr/>
            </p:nvSpPr>
            <p:spPr>
              <a:xfrm>
                <a:off x="1172350" y="2696350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" name="Google Shape;888;p51"/>
              <p:cNvSpPr/>
              <p:nvPr/>
            </p:nvSpPr>
            <p:spPr>
              <a:xfrm>
                <a:off x="1172350" y="277072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9" name="Google Shape;889;p51"/>
              <p:cNvSpPr/>
              <p:nvPr/>
            </p:nvSpPr>
            <p:spPr>
              <a:xfrm>
                <a:off x="1172350" y="2843775"/>
                <a:ext cx="52225" cy="15700"/>
              </a:xfrm>
              <a:custGeom>
                <a:rect b="b" l="l" r="r" t="t"/>
                <a:pathLst>
                  <a:path extrusionOk="0" h="628" w="2089">
                    <a:moveTo>
                      <a:pt x="0" y="1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Google Shape;890;p51"/>
              <p:cNvSpPr/>
              <p:nvPr/>
            </p:nvSpPr>
            <p:spPr>
              <a:xfrm>
                <a:off x="1172350" y="262327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p51"/>
              <p:cNvSpPr/>
              <p:nvPr/>
            </p:nvSpPr>
            <p:spPr>
              <a:xfrm>
                <a:off x="1172350" y="2916850"/>
                <a:ext cx="105700" cy="17000"/>
              </a:xfrm>
              <a:custGeom>
                <a:rect b="b" l="l" r="r" t="t"/>
                <a:pathLst>
                  <a:path extrusionOk="0" h="680" w="4228">
                    <a:moveTo>
                      <a:pt x="0" y="1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892;p51"/>
              <p:cNvSpPr/>
              <p:nvPr/>
            </p:nvSpPr>
            <p:spPr>
              <a:xfrm>
                <a:off x="1172350" y="306430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893;p51"/>
              <p:cNvSpPr/>
              <p:nvPr/>
            </p:nvSpPr>
            <p:spPr>
              <a:xfrm>
                <a:off x="1172350" y="313737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p51"/>
              <p:cNvSpPr/>
              <p:nvPr/>
            </p:nvSpPr>
            <p:spPr>
              <a:xfrm>
                <a:off x="1172350" y="32104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p51"/>
              <p:cNvSpPr/>
              <p:nvPr/>
            </p:nvSpPr>
            <p:spPr>
              <a:xfrm>
                <a:off x="1172350" y="298992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896;p51"/>
              <p:cNvSpPr/>
              <p:nvPr/>
            </p:nvSpPr>
            <p:spPr>
              <a:xfrm>
                <a:off x="1172350" y="3283500"/>
                <a:ext cx="105700" cy="17000"/>
              </a:xfrm>
              <a:custGeom>
                <a:rect b="b" l="l" r="r" t="t"/>
                <a:pathLst>
                  <a:path extrusionOk="0" h="680" w="4228">
                    <a:moveTo>
                      <a:pt x="0" y="1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897;p51"/>
              <p:cNvSpPr/>
              <p:nvPr/>
            </p:nvSpPr>
            <p:spPr>
              <a:xfrm>
                <a:off x="1172350" y="343095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898;p51"/>
              <p:cNvSpPr/>
              <p:nvPr/>
            </p:nvSpPr>
            <p:spPr>
              <a:xfrm>
                <a:off x="1172350" y="350402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899;p51"/>
              <p:cNvSpPr/>
              <p:nvPr/>
            </p:nvSpPr>
            <p:spPr>
              <a:xfrm>
                <a:off x="1172350" y="357707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" name="Google Shape;900;p51"/>
              <p:cNvSpPr/>
              <p:nvPr/>
            </p:nvSpPr>
            <p:spPr>
              <a:xfrm>
                <a:off x="1172350" y="335657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" name="Google Shape;901;p51"/>
              <p:cNvSpPr/>
              <p:nvPr/>
            </p:nvSpPr>
            <p:spPr>
              <a:xfrm>
                <a:off x="1172350" y="3650150"/>
                <a:ext cx="105700" cy="16975"/>
              </a:xfrm>
              <a:custGeom>
                <a:rect b="b" l="l" r="r" t="t"/>
                <a:pathLst>
                  <a:path extrusionOk="0" h="679" w="4228">
                    <a:moveTo>
                      <a:pt x="0" y="1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902;p51"/>
              <p:cNvSpPr/>
              <p:nvPr/>
            </p:nvSpPr>
            <p:spPr>
              <a:xfrm>
                <a:off x="1172350" y="379760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903;p51"/>
              <p:cNvSpPr/>
              <p:nvPr/>
            </p:nvSpPr>
            <p:spPr>
              <a:xfrm>
                <a:off x="1172350" y="3870650"/>
                <a:ext cx="52225" cy="15700"/>
              </a:xfrm>
              <a:custGeom>
                <a:rect b="b" l="l" r="r" t="t"/>
                <a:pathLst>
                  <a:path extrusionOk="0" h="628" w="2089">
                    <a:moveTo>
                      <a:pt x="0" y="1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4" name="Google Shape;904;p51"/>
              <p:cNvSpPr/>
              <p:nvPr/>
            </p:nvSpPr>
            <p:spPr>
              <a:xfrm>
                <a:off x="1172350" y="39437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5" name="Google Shape;905;p51"/>
              <p:cNvSpPr/>
              <p:nvPr/>
            </p:nvSpPr>
            <p:spPr>
              <a:xfrm>
                <a:off x="1172350" y="372452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p51"/>
              <p:cNvSpPr/>
              <p:nvPr/>
            </p:nvSpPr>
            <p:spPr>
              <a:xfrm>
                <a:off x="1172350" y="4016800"/>
                <a:ext cx="105700" cy="16975"/>
              </a:xfrm>
              <a:custGeom>
                <a:rect b="b" l="l" r="r" t="t"/>
                <a:pathLst>
                  <a:path extrusionOk="0" h="679" w="4228">
                    <a:moveTo>
                      <a:pt x="0" y="0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07" name="Google Shape;907;p51"/>
            <p:cNvGrpSpPr/>
            <p:nvPr/>
          </p:nvGrpSpPr>
          <p:grpSpPr>
            <a:xfrm>
              <a:off x="8160013" y="405100"/>
              <a:ext cx="541525" cy="268800"/>
              <a:chOff x="8160013" y="405100"/>
              <a:chExt cx="541525" cy="268800"/>
            </a:xfrm>
          </p:grpSpPr>
          <p:sp>
            <p:nvSpPr>
              <p:cNvPr id="908" name="Google Shape;908;p51"/>
              <p:cNvSpPr/>
              <p:nvPr/>
            </p:nvSpPr>
            <p:spPr>
              <a:xfrm>
                <a:off x="8160013" y="405100"/>
                <a:ext cx="501075" cy="268800"/>
              </a:xfrm>
              <a:custGeom>
                <a:rect b="b" l="l" r="r" t="t"/>
                <a:pathLst>
                  <a:path extrusionOk="0" h="10752" w="20043">
                    <a:moveTo>
                      <a:pt x="18947" y="627"/>
                    </a:moveTo>
                    <a:cubicBezTo>
                      <a:pt x="19208" y="627"/>
                      <a:pt x="19416" y="835"/>
                      <a:pt x="19416" y="1096"/>
                    </a:cubicBezTo>
                    <a:lnTo>
                      <a:pt x="19416" y="9656"/>
                    </a:lnTo>
                    <a:cubicBezTo>
                      <a:pt x="19416" y="9917"/>
                      <a:pt x="19208" y="10125"/>
                      <a:pt x="18947" y="10125"/>
                    </a:cubicBezTo>
                    <a:lnTo>
                      <a:pt x="1097" y="10125"/>
                    </a:lnTo>
                    <a:cubicBezTo>
                      <a:pt x="784" y="10125"/>
                      <a:pt x="575" y="9917"/>
                      <a:pt x="575" y="9656"/>
                    </a:cubicBezTo>
                    <a:lnTo>
                      <a:pt x="575" y="1096"/>
                    </a:lnTo>
                    <a:cubicBezTo>
                      <a:pt x="575" y="835"/>
                      <a:pt x="784" y="627"/>
                      <a:pt x="1097" y="627"/>
                    </a:cubicBezTo>
                    <a:close/>
                    <a:moveTo>
                      <a:pt x="1097" y="0"/>
                    </a:moveTo>
                    <a:cubicBezTo>
                      <a:pt x="471" y="0"/>
                      <a:pt x="1" y="470"/>
                      <a:pt x="1" y="1096"/>
                    </a:cubicBezTo>
                    <a:lnTo>
                      <a:pt x="1" y="9656"/>
                    </a:lnTo>
                    <a:cubicBezTo>
                      <a:pt x="1" y="10230"/>
                      <a:pt x="471" y="10752"/>
                      <a:pt x="1097" y="10752"/>
                    </a:cubicBezTo>
                    <a:lnTo>
                      <a:pt x="18947" y="10752"/>
                    </a:lnTo>
                    <a:cubicBezTo>
                      <a:pt x="19573" y="10752"/>
                      <a:pt x="20043" y="10230"/>
                      <a:pt x="20043" y="9656"/>
                    </a:cubicBezTo>
                    <a:lnTo>
                      <a:pt x="20043" y="1096"/>
                    </a:lnTo>
                    <a:cubicBezTo>
                      <a:pt x="20043" y="470"/>
                      <a:pt x="19573" y="0"/>
                      <a:pt x="189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" name="Google Shape;909;p51"/>
              <p:cNvSpPr/>
              <p:nvPr/>
            </p:nvSpPr>
            <p:spPr>
              <a:xfrm>
                <a:off x="8653238" y="466425"/>
                <a:ext cx="48300" cy="144850"/>
              </a:xfrm>
              <a:custGeom>
                <a:rect b="b" l="l" r="r" t="t"/>
                <a:pathLst>
                  <a:path extrusionOk="0" h="5794" w="1932">
                    <a:moveTo>
                      <a:pt x="0" y="0"/>
                    </a:moveTo>
                    <a:lnTo>
                      <a:pt x="0" y="627"/>
                    </a:lnTo>
                    <a:lnTo>
                      <a:pt x="836" y="627"/>
                    </a:lnTo>
                    <a:cubicBezTo>
                      <a:pt x="1096" y="627"/>
                      <a:pt x="1305" y="835"/>
                      <a:pt x="1305" y="1148"/>
                    </a:cubicBezTo>
                    <a:lnTo>
                      <a:pt x="1305" y="4645"/>
                    </a:lnTo>
                    <a:cubicBezTo>
                      <a:pt x="1305" y="4906"/>
                      <a:pt x="1096" y="5115"/>
                      <a:pt x="836" y="5115"/>
                    </a:cubicBezTo>
                    <a:lnTo>
                      <a:pt x="0" y="5115"/>
                    </a:lnTo>
                    <a:lnTo>
                      <a:pt x="0" y="5794"/>
                    </a:lnTo>
                    <a:lnTo>
                      <a:pt x="836" y="5741"/>
                    </a:lnTo>
                    <a:cubicBezTo>
                      <a:pt x="1410" y="5741"/>
                      <a:pt x="1932" y="5272"/>
                      <a:pt x="1932" y="4645"/>
                    </a:cubicBezTo>
                    <a:lnTo>
                      <a:pt x="1932" y="1096"/>
                    </a:lnTo>
                    <a:cubicBezTo>
                      <a:pt x="1932" y="522"/>
                      <a:pt x="1410" y="0"/>
                      <a:pt x="8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p51"/>
              <p:cNvSpPr/>
              <p:nvPr/>
            </p:nvSpPr>
            <p:spPr>
              <a:xfrm>
                <a:off x="8220038" y="465125"/>
                <a:ext cx="184000" cy="147450"/>
              </a:xfrm>
              <a:custGeom>
                <a:rect b="b" l="l" r="r" t="t"/>
                <a:pathLst>
                  <a:path extrusionOk="0" h="5898" w="7360">
                    <a:moveTo>
                      <a:pt x="1" y="0"/>
                    </a:moveTo>
                    <a:lnTo>
                      <a:pt x="1" y="5898"/>
                    </a:lnTo>
                    <a:lnTo>
                      <a:pt x="3393" y="5898"/>
                    </a:lnTo>
                    <a:lnTo>
                      <a:pt x="3393" y="0"/>
                    </a:lnTo>
                    <a:close/>
                    <a:moveTo>
                      <a:pt x="3915" y="0"/>
                    </a:moveTo>
                    <a:lnTo>
                      <a:pt x="3915" y="5898"/>
                    </a:lnTo>
                    <a:lnTo>
                      <a:pt x="7360" y="5898"/>
                    </a:lnTo>
                    <a:lnTo>
                      <a:pt x="73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1" name="Google Shape;911;p51"/>
            <p:cNvGrpSpPr/>
            <p:nvPr/>
          </p:nvGrpSpPr>
          <p:grpSpPr>
            <a:xfrm>
              <a:off x="190038" y="221150"/>
              <a:ext cx="8763825" cy="4701188"/>
              <a:chOff x="189425" y="221150"/>
              <a:chExt cx="8763825" cy="4701188"/>
            </a:xfrm>
          </p:grpSpPr>
          <p:sp>
            <p:nvSpPr>
              <p:cNvPr id="912" name="Google Shape;912;p51"/>
              <p:cNvSpPr/>
              <p:nvPr/>
            </p:nvSpPr>
            <p:spPr>
              <a:xfrm>
                <a:off x="189425" y="221150"/>
                <a:ext cx="1297000" cy="1295700"/>
              </a:xfrm>
              <a:custGeom>
                <a:rect b="b" l="l" r="r" t="t"/>
                <a:pathLst>
                  <a:path extrusionOk="0" h="51828" w="51880">
                    <a:moveTo>
                      <a:pt x="1" y="1"/>
                    </a:moveTo>
                    <a:lnTo>
                      <a:pt x="1" y="51827"/>
                    </a:lnTo>
                    <a:lnTo>
                      <a:pt x="679" y="51827"/>
                    </a:lnTo>
                    <a:lnTo>
                      <a:pt x="679" y="627"/>
                    </a:lnTo>
                    <a:lnTo>
                      <a:pt x="51879" y="627"/>
                    </a:lnTo>
                    <a:lnTo>
                      <a:pt x="518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3" name="Google Shape;913;p51"/>
              <p:cNvSpPr/>
              <p:nvPr/>
            </p:nvSpPr>
            <p:spPr>
              <a:xfrm>
                <a:off x="7657575" y="221150"/>
                <a:ext cx="1295675" cy="1295700"/>
              </a:xfrm>
              <a:custGeom>
                <a:rect b="b" l="l" r="r" t="t"/>
                <a:pathLst>
                  <a:path extrusionOk="0" h="51828" w="51827">
                    <a:moveTo>
                      <a:pt x="0" y="1"/>
                    </a:moveTo>
                    <a:lnTo>
                      <a:pt x="0" y="627"/>
                    </a:lnTo>
                    <a:lnTo>
                      <a:pt x="51200" y="627"/>
                    </a:lnTo>
                    <a:lnTo>
                      <a:pt x="51200" y="51827"/>
                    </a:lnTo>
                    <a:lnTo>
                      <a:pt x="51827" y="51827"/>
                    </a:lnTo>
                    <a:lnTo>
                      <a:pt x="518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" name="Google Shape;914;p51"/>
              <p:cNvSpPr/>
              <p:nvPr/>
            </p:nvSpPr>
            <p:spPr>
              <a:xfrm>
                <a:off x="211600" y="3625363"/>
                <a:ext cx="1297000" cy="1296975"/>
              </a:xfrm>
              <a:custGeom>
                <a:rect b="b" l="l" r="r" t="t"/>
                <a:pathLst>
                  <a:path extrusionOk="0" h="51879" w="51880">
                    <a:moveTo>
                      <a:pt x="1" y="0"/>
                    </a:moveTo>
                    <a:lnTo>
                      <a:pt x="1" y="51879"/>
                    </a:lnTo>
                    <a:lnTo>
                      <a:pt x="51879" y="51879"/>
                    </a:lnTo>
                    <a:lnTo>
                      <a:pt x="51879" y="51200"/>
                    </a:lnTo>
                    <a:lnTo>
                      <a:pt x="679" y="51200"/>
                    </a:lnTo>
                    <a:lnTo>
                      <a:pt x="6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p51"/>
              <p:cNvSpPr/>
              <p:nvPr/>
            </p:nvSpPr>
            <p:spPr>
              <a:xfrm>
                <a:off x="7635400" y="3625363"/>
                <a:ext cx="1296975" cy="1296975"/>
              </a:xfrm>
              <a:custGeom>
                <a:rect b="b" l="l" r="r" t="t"/>
                <a:pathLst>
                  <a:path extrusionOk="0" h="51879" w="51879">
                    <a:moveTo>
                      <a:pt x="51253" y="0"/>
                    </a:moveTo>
                    <a:lnTo>
                      <a:pt x="51253" y="51200"/>
                    </a:lnTo>
                    <a:lnTo>
                      <a:pt x="0" y="51200"/>
                    </a:lnTo>
                    <a:lnTo>
                      <a:pt x="0" y="51879"/>
                    </a:lnTo>
                    <a:lnTo>
                      <a:pt x="51879" y="51879"/>
                    </a:lnTo>
                    <a:lnTo>
                      <a:pt x="518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6" name="Google Shape;916;p51"/>
            <p:cNvGrpSpPr/>
            <p:nvPr/>
          </p:nvGrpSpPr>
          <p:grpSpPr>
            <a:xfrm>
              <a:off x="431375" y="4637850"/>
              <a:ext cx="7943287" cy="185400"/>
              <a:chOff x="431375" y="4637850"/>
              <a:chExt cx="7943287" cy="185400"/>
            </a:xfrm>
          </p:grpSpPr>
          <p:sp>
            <p:nvSpPr>
              <p:cNvPr id="917" name="Google Shape;917;p51"/>
              <p:cNvSpPr txBox="1"/>
              <p:nvPr/>
            </p:nvSpPr>
            <p:spPr>
              <a:xfrm>
                <a:off x="431375" y="4637850"/>
                <a:ext cx="799500" cy="18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AUTO</a:t>
                </a:r>
                <a:endParaRPr b="1" i="0" sz="900" u="none" cap="none" strike="noStrike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18" name="Google Shape;918;p51"/>
              <p:cNvSpPr txBox="1"/>
              <p:nvPr/>
            </p:nvSpPr>
            <p:spPr>
              <a:xfrm>
                <a:off x="1860132" y="4637850"/>
                <a:ext cx="799500" cy="18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0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ISO </a:t>
                </a:r>
                <a:r>
                  <a:rPr b="1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90</a:t>
                </a:r>
                <a:endParaRPr b="1" i="0" sz="900" u="none" cap="none" strike="noStrike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19" name="Google Shape;919;p51"/>
              <p:cNvSpPr txBox="1"/>
              <p:nvPr/>
            </p:nvSpPr>
            <p:spPr>
              <a:xfrm>
                <a:off x="3288890" y="4637850"/>
                <a:ext cx="799500" cy="18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0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ISO </a:t>
                </a:r>
                <a:r>
                  <a:rPr b="1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100</a:t>
                </a:r>
                <a:endParaRPr b="1" i="0" sz="900" u="none" cap="none" strike="noStrike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20" name="Google Shape;920;p51"/>
              <p:cNvSpPr txBox="1"/>
              <p:nvPr/>
            </p:nvSpPr>
            <p:spPr>
              <a:xfrm>
                <a:off x="4717647" y="4637850"/>
                <a:ext cx="799500" cy="18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0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ISO </a:t>
                </a:r>
                <a:r>
                  <a:rPr b="1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200</a:t>
                </a:r>
                <a:endParaRPr b="1" i="0" sz="900" u="none" cap="none" strike="noStrike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21" name="Google Shape;921;p51"/>
              <p:cNvSpPr txBox="1"/>
              <p:nvPr/>
            </p:nvSpPr>
            <p:spPr>
              <a:xfrm>
                <a:off x="6146405" y="4637850"/>
                <a:ext cx="799500" cy="18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0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ISO </a:t>
                </a:r>
                <a:r>
                  <a:rPr b="1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400</a:t>
                </a:r>
                <a:endParaRPr b="1" i="0" sz="900" u="none" cap="none" strike="noStrike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22" name="Google Shape;922;p51"/>
              <p:cNvSpPr txBox="1"/>
              <p:nvPr/>
            </p:nvSpPr>
            <p:spPr>
              <a:xfrm>
                <a:off x="7575162" y="4637850"/>
                <a:ext cx="799500" cy="18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0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ISO </a:t>
                </a:r>
                <a:r>
                  <a:rPr b="1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600</a:t>
                </a:r>
                <a:endParaRPr b="1" i="0" sz="900" u="none" cap="none" strike="noStrike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52"/>
          <p:cNvSpPr txBox="1"/>
          <p:nvPr>
            <p:ph type="title"/>
          </p:nvPr>
        </p:nvSpPr>
        <p:spPr>
          <a:xfrm>
            <a:off x="4548400" y="639450"/>
            <a:ext cx="37995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5" name="Google Shape;925;p52"/>
          <p:cNvSpPr txBox="1"/>
          <p:nvPr>
            <p:ph idx="1" type="subTitle"/>
          </p:nvPr>
        </p:nvSpPr>
        <p:spPr>
          <a:xfrm>
            <a:off x="4548400" y="1408342"/>
            <a:ext cx="37995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6" name="Google Shape;926;p52"/>
          <p:cNvSpPr txBox="1"/>
          <p:nvPr>
            <p:ph idx="2" type="title"/>
          </p:nvPr>
        </p:nvSpPr>
        <p:spPr>
          <a:xfrm>
            <a:off x="4548400" y="1991714"/>
            <a:ext cx="37995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7" name="Google Shape;927;p52"/>
          <p:cNvSpPr txBox="1"/>
          <p:nvPr>
            <p:ph idx="3" type="subTitle"/>
          </p:nvPr>
        </p:nvSpPr>
        <p:spPr>
          <a:xfrm>
            <a:off x="4548400" y="2760601"/>
            <a:ext cx="37995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8" name="Google Shape;928;p52"/>
          <p:cNvSpPr txBox="1"/>
          <p:nvPr>
            <p:ph idx="4" type="title"/>
          </p:nvPr>
        </p:nvSpPr>
        <p:spPr>
          <a:xfrm>
            <a:off x="4548400" y="3343953"/>
            <a:ext cx="37995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9" name="Google Shape;929;p52"/>
          <p:cNvSpPr txBox="1"/>
          <p:nvPr>
            <p:ph idx="5" type="subTitle"/>
          </p:nvPr>
        </p:nvSpPr>
        <p:spPr>
          <a:xfrm>
            <a:off x="4548400" y="4112852"/>
            <a:ext cx="37995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0" name="Google Shape;930;p52"/>
          <p:cNvSpPr/>
          <p:nvPr>
            <p:ph idx="6" type="pic"/>
          </p:nvPr>
        </p:nvSpPr>
        <p:spPr>
          <a:xfrm>
            <a:off x="961854" y="1252800"/>
            <a:ext cx="3123000" cy="2637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53"/>
          <p:cNvSpPr txBox="1"/>
          <p:nvPr>
            <p:ph type="title"/>
          </p:nvPr>
        </p:nvSpPr>
        <p:spPr>
          <a:xfrm>
            <a:off x="1024800" y="1472100"/>
            <a:ext cx="29268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33" name="Google Shape;933;p53"/>
          <p:cNvSpPr txBox="1"/>
          <p:nvPr>
            <p:ph idx="1" type="subTitle"/>
          </p:nvPr>
        </p:nvSpPr>
        <p:spPr>
          <a:xfrm>
            <a:off x="1024800" y="2535300"/>
            <a:ext cx="2926800" cy="11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34" name="Google Shape;934;p53"/>
          <p:cNvGrpSpPr/>
          <p:nvPr/>
        </p:nvGrpSpPr>
        <p:grpSpPr>
          <a:xfrm>
            <a:off x="190038" y="221150"/>
            <a:ext cx="8763837" cy="4701188"/>
            <a:chOff x="190038" y="221150"/>
            <a:chExt cx="8763837" cy="4701188"/>
          </a:xfrm>
        </p:grpSpPr>
        <p:grpSp>
          <p:nvGrpSpPr>
            <p:cNvPr id="935" name="Google Shape;935;p53"/>
            <p:cNvGrpSpPr/>
            <p:nvPr/>
          </p:nvGrpSpPr>
          <p:grpSpPr>
            <a:xfrm>
              <a:off x="690016" y="416812"/>
              <a:ext cx="257347" cy="194454"/>
              <a:chOff x="1416350" y="885300"/>
              <a:chExt cx="464525" cy="351000"/>
            </a:xfrm>
          </p:grpSpPr>
          <p:sp>
            <p:nvSpPr>
              <p:cNvPr id="936" name="Google Shape;936;p53"/>
              <p:cNvSpPr/>
              <p:nvPr/>
            </p:nvSpPr>
            <p:spPr>
              <a:xfrm>
                <a:off x="1523325" y="990950"/>
                <a:ext cx="217950" cy="187950"/>
              </a:xfrm>
              <a:custGeom>
                <a:rect b="b" l="l" r="r" t="t"/>
                <a:pathLst>
                  <a:path extrusionOk="0" h="7518" w="8718">
                    <a:moveTo>
                      <a:pt x="4953" y="1"/>
                    </a:moveTo>
                    <a:cubicBezTo>
                      <a:pt x="4039" y="1"/>
                      <a:pt x="3107" y="340"/>
                      <a:pt x="2350" y="1098"/>
                    </a:cubicBezTo>
                    <a:cubicBezTo>
                      <a:pt x="1" y="3499"/>
                      <a:pt x="1671" y="7517"/>
                      <a:pt x="5011" y="7517"/>
                    </a:cubicBezTo>
                    <a:cubicBezTo>
                      <a:pt x="7047" y="7517"/>
                      <a:pt x="8717" y="5847"/>
                      <a:pt x="8717" y="3759"/>
                    </a:cubicBezTo>
                    <a:cubicBezTo>
                      <a:pt x="8717" y="1497"/>
                      <a:pt x="6873" y="1"/>
                      <a:pt x="49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53"/>
              <p:cNvSpPr/>
              <p:nvPr/>
            </p:nvSpPr>
            <p:spPr>
              <a:xfrm>
                <a:off x="1416350" y="885300"/>
                <a:ext cx="464525" cy="351000"/>
              </a:xfrm>
              <a:custGeom>
                <a:rect b="b" l="l" r="r" t="t"/>
                <a:pathLst>
                  <a:path extrusionOk="0" h="14040" w="18581">
                    <a:moveTo>
                      <a:pt x="11587" y="574"/>
                    </a:moveTo>
                    <a:cubicBezTo>
                      <a:pt x="12526" y="626"/>
                      <a:pt x="13361" y="1305"/>
                      <a:pt x="13466" y="2297"/>
                    </a:cubicBezTo>
                    <a:lnTo>
                      <a:pt x="13466" y="2558"/>
                    </a:lnTo>
                    <a:lnTo>
                      <a:pt x="15658" y="2558"/>
                    </a:lnTo>
                    <a:cubicBezTo>
                      <a:pt x="16910" y="2558"/>
                      <a:pt x="17954" y="3601"/>
                      <a:pt x="17954" y="4906"/>
                    </a:cubicBezTo>
                    <a:lnTo>
                      <a:pt x="17954" y="11117"/>
                    </a:lnTo>
                    <a:cubicBezTo>
                      <a:pt x="17954" y="12422"/>
                      <a:pt x="16910" y="13466"/>
                      <a:pt x="15658" y="13466"/>
                    </a:cubicBezTo>
                    <a:lnTo>
                      <a:pt x="2923" y="13466"/>
                    </a:lnTo>
                    <a:cubicBezTo>
                      <a:pt x="1618" y="13466"/>
                      <a:pt x="574" y="12422"/>
                      <a:pt x="574" y="11117"/>
                    </a:cubicBezTo>
                    <a:lnTo>
                      <a:pt x="574" y="4906"/>
                    </a:lnTo>
                    <a:cubicBezTo>
                      <a:pt x="574" y="3601"/>
                      <a:pt x="1618" y="2558"/>
                      <a:pt x="2923" y="2558"/>
                    </a:cubicBezTo>
                    <a:lnTo>
                      <a:pt x="5063" y="2558"/>
                    </a:lnTo>
                    <a:lnTo>
                      <a:pt x="5115" y="2297"/>
                    </a:lnTo>
                    <a:cubicBezTo>
                      <a:pt x="5219" y="1305"/>
                      <a:pt x="6055" y="626"/>
                      <a:pt x="6994" y="574"/>
                    </a:cubicBezTo>
                    <a:close/>
                    <a:moveTo>
                      <a:pt x="6994" y="0"/>
                    </a:moveTo>
                    <a:cubicBezTo>
                      <a:pt x="5846" y="0"/>
                      <a:pt x="4802" y="783"/>
                      <a:pt x="4541" y="1931"/>
                    </a:cubicBezTo>
                    <a:lnTo>
                      <a:pt x="2923" y="1931"/>
                    </a:lnTo>
                    <a:cubicBezTo>
                      <a:pt x="1305" y="1931"/>
                      <a:pt x="0" y="3236"/>
                      <a:pt x="0" y="4906"/>
                    </a:cubicBezTo>
                    <a:lnTo>
                      <a:pt x="0" y="11117"/>
                    </a:lnTo>
                    <a:cubicBezTo>
                      <a:pt x="0" y="12735"/>
                      <a:pt x="1305" y="14040"/>
                      <a:pt x="2923" y="14040"/>
                    </a:cubicBezTo>
                    <a:lnTo>
                      <a:pt x="15658" y="14040"/>
                    </a:lnTo>
                    <a:cubicBezTo>
                      <a:pt x="17276" y="14040"/>
                      <a:pt x="18581" y="12735"/>
                      <a:pt x="18581" y="11117"/>
                    </a:cubicBezTo>
                    <a:lnTo>
                      <a:pt x="18581" y="4906"/>
                    </a:lnTo>
                    <a:cubicBezTo>
                      <a:pt x="18581" y="3236"/>
                      <a:pt x="17276" y="1931"/>
                      <a:pt x="15658" y="1931"/>
                    </a:cubicBezTo>
                    <a:lnTo>
                      <a:pt x="14040" y="1931"/>
                    </a:lnTo>
                    <a:cubicBezTo>
                      <a:pt x="13727" y="783"/>
                      <a:pt x="12735" y="0"/>
                      <a:pt x="11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8" name="Google Shape;938;p53"/>
            <p:cNvGrpSpPr/>
            <p:nvPr/>
          </p:nvGrpSpPr>
          <p:grpSpPr>
            <a:xfrm>
              <a:off x="8160000" y="379627"/>
              <a:ext cx="541525" cy="268800"/>
              <a:chOff x="8155163" y="405100"/>
              <a:chExt cx="541525" cy="268800"/>
            </a:xfrm>
          </p:grpSpPr>
          <p:grpSp>
            <p:nvGrpSpPr>
              <p:cNvPr id="939" name="Google Shape;939;p53"/>
              <p:cNvGrpSpPr/>
              <p:nvPr/>
            </p:nvGrpSpPr>
            <p:grpSpPr>
              <a:xfrm>
                <a:off x="8155163" y="405100"/>
                <a:ext cx="541525" cy="268800"/>
                <a:chOff x="8160013" y="405100"/>
                <a:chExt cx="541525" cy="268800"/>
              </a:xfrm>
            </p:grpSpPr>
            <p:sp>
              <p:nvSpPr>
                <p:cNvPr id="940" name="Google Shape;940;p53"/>
                <p:cNvSpPr/>
                <p:nvPr/>
              </p:nvSpPr>
              <p:spPr>
                <a:xfrm>
                  <a:off x="8160013" y="405100"/>
                  <a:ext cx="501075" cy="268800"/>
                </a:xfrm>
                <a:custGeom>
                  <a:rect b="b" l="l" r="r" t="t"/>
                  <a:pathLst>
                    <a:path extrusionOk="0" h="10752" w="20043">
                      <a:moveTo>
                        <a:pt x="18947" y="627"/>
                      </a:moveTo>
                      <a:cubicBezTo>
                        <a:pt x="19208" y="627"/>
                        <a:pt x="19416" y="835"/>
                        <a:pt x="19416" y="1096"/>
                      </a:cubicBezTo>
                      <a:lnTo>
                        <a:pt x="19416" y="9656"/>
                      </a:lnTo>
                      <a:cubicBezTo>
                        <a:pt x="19416" y="9917"/>
                        <a:pt x="19208" y="10125"/>
                        <a:pt x="18947" y="10125"/>
                      </a:cubicBezTo>
                      <a:lnTo>
                        <a:pt x="1097" y="10125"/>
                      </a:lnTo>
                      <a:cubicBezTo>
                        <a:pt x="784" y="10125"/>
                        <a:pt x="575" y="9917"/>
                        <a:pt x="575" y="9656"/>
                      </a:cubicBezTo>
                      <a:lnTo>
                        <a:pt x="575" y="1096"/>
                      </a:lnTo>
                      <a:cubicBezTo>
                        <a:pt x="575" y="835"/>
                        <a:pt x="784" y="627"/>
                        <a:pt x="1097" y="627"/>
                      </a:cubicBezTo>
                      <a:close/>
                      <a:moveTo>
                        <a:pt x="1097" y="0"/>
                      </a:moveTo>
                      <a:cubicBezTo>
                        <a:pt x="471" y="0"/>
                        <a:pt x="1" y="470"/>
                        <a:pt x="1" y="1096"/>
                      </a:cubicBezTo>
                      <a:lnTo>
                        <a:pt x="1" y="9656"/>
                      </a:lnTo>
                      <a:cubicBezTo>
                        <a:pt x="1" y="10230"/>
                        <a:pt x="471" y="10752"/>
                        <a:pt x="1097" y="10752"/>
                      </a:cubicBezTo>
                      <a:lnTo>
                        <a:pt x="18947" y="10752"/>
                      </a:lnTo>
                      <a:cubicBezTo>
                        <a:pt x="19573" y="10752"/>
                        <a:pt x="20043" y="10230"/>
                        <a:pt x="20043" y="9656"/>
                      </a:cubicBezTo>
                      <a:lnTo>
                        <a:pt x="20043" y="1096"/>
                      </a:lnTo>
                      <a:cubicBezTo>
                        <a:pt x="20043" y="470"/>
                        <a:pt x="19573" y="0"/>
                        <a:pt x="1894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1" name="Google Shape;941;p53"/>
                <p:cNvSpPr/>
                <p:nvPr/>
              </p:nvSpPr>
              <p:spPr>
                <a:xfrm>
                  <a:off x="8653238" y="466425"/>
                  <a:ext cx="48300" cy="144850"/>
                </a:xfrm>
                <a:custGeom>
                  <a:rect b="b" l="l" r="r" t="t"/>
                  <a:pathLst>
                    <a:path extrusionOk="0" h="5794" w="1932">
                      <a:moveTo>
                        <a:pt x="0" y="0"/>
                      </a:moveTo>
                      <a:lnTo>
                        <a:pt x="0" y="627"/>
                      </a:lnTo>
                      <a:lnTo>
                        <a:pt x="836" y="627"/>
                      </a:lnTo>
                      <a:cubicBezTo>
                        <a:pt x="1096" y="627"/>
                        <a:pt x="1305" y="835"/>
                        <a:pt x="1305" y="1148"/>
                      </a:cubicBezTo>
                      <a:lnTo>
                        <a:pt x="1305" y="4645"/>
                      </a:lnTo>
                      <a:cubicBezTo>
                        <a:pt x="1305" y="4906"/>
                        <a:pt x="1096" y="5115"/>
                        <a:pt x="836" y="5115"/>
                      </a:cubicBezTo>
                      <a:lnTo>
                        <a:pt x="0" y="5115"/>
                      </a:lnTo>
                      <a:lnTo>
                        <a:pt x="0" y="5794"/>
                      </a:lnTo>
                      <a:lnTo>
                        <a:pt x="836" y="5741"/>
                      </a:lnTo>
                      <a:cubicBezTo>
                        <a:pt x="1410" y="5741"/>
                        <a:pt x="1932" y="5272"/>
                        <a:pt x="1932" y="4645"/>
                      </a:cubicBezTo>
                      <a:lnTo>
                        <a:pt x="1932" y="1096"/>
                      </a:lnTo>
                      <a:cubicBezTo>
                        <a:pt x="1932" y="522"/>
                        <a:pt x="1410" y="0"/>
                        <a:pt x="8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42" name="Google Shape;942;p53"/>
              <p:cNvSpPr/>
              <p:nvPr/>
            </p:nvSpPr>
            <p:spPr>
              <a:xfrm>
                <a:off x="8414038" y="465125"/>
                <a:ext cx="184000" cy="147450"/>
              </a:xfrm>
              <a:custGeom>
                <a:rect b="b" l="l" r="r" t="t"/>
                <a:pathLst>
                  <a:path extrusionOk="0" h="5898" w="7360">
                    <a:moveTo>
                      <a:pt x="1" y="0"/>
                    </a:moveTo>
                    <a:lnTo>
                      <a:pt x="1" y="5898"/>
                    </a:lnTo>
                    <a:lnTo>
                      <a:pt x="3393" y="5898"/>
                    </a:lnTo>
                    <a:lnTo>
                      <a:pt x="3393" y="0"/>
                    </a:lnTo>
                    <a:close/>
                    <a:moveTo>
                      <a:pt x="3915" y="0"/>
                    </a:moveTo>
                    <a:lnTo>
                      <a:pt x="3915" y="5898"/>
                    </a:lnTo>
                    <a:lnTo>
                      <a:pt x="7360" y="5898"/>
                    </a:lnTo>
                    <a:lnTo>
                      <a:pt x="73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3" name="Google Shape;943;p53"/>
            <p:cNvGrpSpPr/>
            <p:nvPr/>
          </p:nvGrpSpPr>
          <p:grpSpPr>
            <a:xfrm>
              <a:off x="431382" y="415019"/>
              <a:ext cx="216863" cy="198041"/>
              <a:chOff x="933575" y="881450"/>
              <a:chExt cx="391450" cy="357475"/>
            </a:xfrm>
          </p:grpSpPr>
          <p:sp>
            <p:nvSpPr>
              <p:cNvPr id="944" name="Google Shape;944;p53"/>
              <p:cNvSpPr/>
              <p:nvPr/>
            </p:nvSpPr>
            <p:spPr>
              <a:xfrm>
                <a:off x="933575" y="1002725"/>
                <a:ext cx="105700" cy="236200"/>
              </a:xfrm>
              <a:custGeom>
                <a:rect b="b" l="l" r="r" t="t"/>
                <a:pathLst>
                  <a:path extrusionOk="0" h="9448" w="4228">
                    <a:moveTo>
                      <a:pt x="574" y="992"/>
                    </a:moveTo>
                    <a:lnTo>
                      <a:pt x="3602" y="2610"/>
                    </a:lnTo>
                    <a:lnTo>
                      <a:pt x="3602" y="6838"/>
                    </a:lnTo>
                    <a:lnTo>
                      <a:pt x="574" y="8455"/>
                    </a:lnTo>
                    <a:lnTo>
                      <a:pt x="574" y="992"/>
                    </a:lnTo>
                    <a:close/>
                    <a:moveTo>
                      <a:pt x="0" y="0"/>
                    </a:moveTo>
                    <a:lnTo>
                      <a:pt x="0" y="9447"/>
                    </a:lnTo>
                    <a:lnTo>
                      <a:pt x="4228" y="7203"/>
                    </a:lnTo>
                    <a:lnTo>
                      <a:pt x="4228" y="22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53"/>
              <p:cNvSpPr/>
              <p:nvPr/>
            </p:nvSpPr>
            <p:spPr>
              <a:xfrm>
                <a:off x="1024900" y="1006625"/>
                <a:ext cx="300125" cy="227075"/>
              </a:xfrm>
              <a:custGeom>
                <a:rect b="b" l="l" r="r" t="t"/>
                <a:pathLst>
                  <a:path extrusionOk="0" h="9083" w="12005">
                    <a:moveTo>
                      <a:pt x="11431" y="627"/>
                    </a:moveTo>
                    <a:lnTo>
                      <a:pt x="11431" y="8456"/>
                    </a:lnTo>
                    <a:lnTo>
                      <a:pt x="575" y="8456"/>
                    </a:lnTo>
                    <a:lnTo>
                      <a:pt x="575" y="627"/>
                    </a:lnTo>
                    <a:close/>
                    <a:moveTo>
                      <a:pt x="1" y="1"/>
                    </a:moveTo>
                    <a:lnTo>
                      <a:pt x="1" y="9082"/>
                    </a:lnTo>
                    <a:lnTo>
                      <a:pt x="12005" y="9082"/>
                    </a:lnTo>
                    <a:lnTo>
                      <a:pt x="120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53"/>
              <p:cNvSpPr/>
              <p:nvPr/>
            </p:nvSpPr>
            <p:spPr>
              <a:xfrm>
                <a:off x="1088850" y="1067950"/>
                <a:ext cx="172250" cy="105725"/>
              </a:xfrm>
              <a:custGeom>
                <a:rect b="b" l="l" r="r" t="t"/>
                <a:pathLst>
                  <a:path extrusionOk="0" h="4229" w="6890">
                    <a:moveTo>
                      <a:pt x="0" y="1"/>
                    </a:moveTo>
                    <a:lnTo>
                      <a:pt x="0" y="4229"/>
                    </a:lnTo>
                    <a:lnTo>
                      <a:pt x="6889" y="4229"/>
                    </a:lnTo>
                    <a:lnTo>
                      <a:pt x="68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53"/>
              <p:cNvSpPr/>
              <p:nvPr/>
            </p:nvSpPr>
            <p:spPr>
              <a:xfrm>
                <a:off x="1018375" y="881450"/>
                <a:ext cx="163125" cy="140875"/>
              </a:xfrm>
              <a:custGeom>
                <a:rect b="b" l="l" r="r" t="t"/>
                <a:pathLst>
                  <a:path extrusionOk="0" h="5635" w="6525">
                    <a:moveTo>
                      <a:pt x="3849" y="674"/>
                    </a:moveTo>
                    <a:cubicBezTo>
                      <a:pt x="5008" y="674"/>
                      <a:pt x="5951" y="1646"/>
                      <a:pt x="5951" y="2816"/>
                    </a:cubicBezTo>
                    <a:cubicBezTo>
                      <a:pt x="5951" y="4156"/>
                      <a:pt x="4879" y="5043"/>
                      <a:pt x="3748" y="5043"/>
                    </a:cubicBezTo>
                    <a:cubicBezTo>
                      <a:pt x="3206" y="5043"/>
                      <a:pt x="2650" y="4839"/>
                      <a:pt x="2193" y="4382"/>
                    </a:cubicBezTo>
                    <a:cubicBezTo>
                      <a:pt x="836" y="3025"/>
                      <a:pt x="1775" y="676"/>
                      <a:pt x="3759" y="676"/>
                    </a:cubicBezTo>
                    <a:cubicBezTo>
                      <a:pt x="3789" y="675"/>
                      <a:pt x="3819" y="674"/>
                      <a:pt x="3849" y="674"/>
                    </a:cubicBezTo>
                    <a:close/>
                    <a:moveTo>
                      <a:pt x="3696" y="1"/>
                    </a:moveTo>
                    <a:cubicBezTo>
                      <a:pt x="3004" y="1"/>
                      <a:pt x="2298" y="258"/>
                      <a:pt x="1723" y="833"/>
                    </a:cubicBezTo>
                    <a:cubicBezTo>
                      <a:pt x="1" y="2607"/>
                      <a:pt x="1253" y="5634"/>
                      <a:pt x="3759" y="5634"/>
                    </a:cubicBezTo>
                    <a:cubicBezTo>
                      <a:pt x="5272" y="5634"/>
                      <a:pt x="6525" y="4382"/>
                      <a:pt x="6525" y="2816"/>
                    </a:cubicBezTo>
                    <a:cubicBezTo>
                      <a:pt x="6525" y="1122"/>
                      <a:pt x="5141" y="1"/>
                      <a:pt x="36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53"/>
              <p:cNvSpPr/>
              <p:nvPr/>
            </p:nvSpPr>
            <p:spPr>
              <a:xfrm>
                <a:off x="1142350" y="881450"/>
                <a:ext cx="164425" cy="140875"/>
              </a:xfrm>
              <a:custGeom>
                <a:rect b="b" l="l" r="r" t="t"/>
                <a:pathLst>
                  <a:path extrusionOk="0" h="5635" w="6577">
                    <a:moveTo>
                      <a:pt x="3900" y="674"/>
                    </a:moveTo>
                    <a:cubicBezTo>
                      <a:pt x="5057" y="674"/>
                      <a:pt x="5951" y="1646"/>
                      <a:pt x="6002" y="2816"/>
                    </a:cubicBezTo>
                    <a:cubicBezTo>
                      <a:pt x="6002" y="4156"/>
                      <a:pt x="4906" y="5043"/>
                      <a:pt x="3777" y="5043"/>
                    </a:cubicBezTo>
                    <a:cubicBezTo>
                      <a:pt x="3234" y="5043"/>
                      <a:pt x="2684" y="4839"/>
                      <a:pt x="2244" y="4382"/>
                    </a:cubicBezTo>
                    <a:cubicBezTo>
                      <a:pt x="835" y="3025"/>
                      <a:pt x="1827" y="676"/>
                      <a:pt x="3810" y="676"/>
                    </a:cubicBezTo>
                    <a:cubicBezTo>
                      <a:pt x="3840" y="675"/>
                      <a:pt x="3870" y="674"/>
                      <a:pt x="3900" y="674"/>
                    </a:cubicBezTo>
                    <a:close/>
                    <a:moveTo>
                      <a:pt x="3747" y="1"/>
                    </a:moveTo>
                    <a:cubicBezTo>
                      <a:pt x="3055" y="1"/>
                      <a:pt x="2349" y="258"/>
                      <a:pt x="1775" y="833"/>
                    </a:cubicBezTo>
                    <a:cubicBezTo>
                      <a:pt x="0" y="2607"/>
                      <a:pt x="1253" y="5634"/>
                      <a:pt x="3810" y="5634"/>
                    </a:cubicBezTo>
                    <a:cubicBezTo>
                      <a:pt x="5324" y="5634"/>
                      <a:pt x="6576" y="4382"/>
                      <a:pt x="6576" y="2816"/>
                    </a:cubicBezTo>
                    <a:cubicBezTo>
                      <a:pt x="6576" y="1122"/>
                      <a:pt x="5192" y="1"/>
                      <a:pt x="37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9" name="Google Shape;949;p53"/>
            <p:cNvGrpSpPr/>
            <p:nvPr/>
          </p:nvGrpSpPr>
          <p:grpSpPr>
            <a:xfrm>
              <a:off x="190038" y="221150"/>
              <a:ext cx="8763825" cy="4701188"/>
              <a:chOff x="189425" y="221150"/>
              <a:chExt cx="8763825" cy="4701188"/>
            </a:xfrm>
          </p:grpSpPr>
          <p:sp>
            <p:nvSpPr>
              <p:cNvPr id="950" name="Google Shape;950;p53"/>
              <p:cNvSpPr/>
              <p:nvPr/>
            </p:nvSpPr>
            <p:spPr>
              <a:xfrm>
                <a:off x="189425" y="221150"/>
                <a:ext cx="1297000" cy="1295700"/>
              </a:xfrm>
              <a:custGeom>
                <a:rect b="b" l="l" r="r" t="t"/>
                <a:pathLst>
                  <a:path extrusionOk="0" h="51828" w="51880">
                    <a:moveTo>
                      <a:pt x="1" y="1"/>
                    </a:moveTo>
                    <a:lnTo>
                      <a:pt x="1" y="51827"/>
                    </a:lnTo>
                    <a:lnTo>
                      <a:pt x="679" y="51827"/>
                    </a:lnTo>
                    <a:lnTo>
                      <a:pt x="679" y="627"/>
                    </a:lnTo>
                    <a:lnTo>
                      <a:pt x="51879" y="627"/>
                    </a:lnTo>
                    <a:lnTo>
                      <a:pt x="518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p53"/>
              <p:cNvSpPr/>
              <p:nvPr/>
            </p:nvSpPr>
            <p:spPr>
              <a:xfrm>
                <a:off x="7657575" y="221150"/>
                <a:ext cx="1295675" cy="1295700"/>
              </a:xfrm>
              <a:custGeom>
                <a:rect b="b" l="l" r="r" t="t"/>
                <a:pathLst>
                  <a:path extrusionOk="0" h="51828" w="51827">
                    <a:moveTo>
                      <a:pt x="0" y="1"/>
                    </a:moveTo>
                    <a:lnTo>
                      <a:pt x="0" y="627"/>
                    </a:lnTo>
                    <a:lnTo>
                      <a:pt x="51200" y="627"/>
                    </a:lnTo>
                    <a:lnTo>
                      <a:pt x="51200" y="51827"/>
                    </a:lnTo>
                    <a:lnTo>
                      <a:pt x="51827" y="51827"/>
                    </a:lnTo>
                    <a:lnTo>
                      <a:pt x="518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p53"/>
              <p:cNvSpPr/>
              <p:nvPr/>
            </p:nvSpPr>
            <p:spPr>
              <a:xfrm>
                <a:off x="211600" y="3625363"/>
                <a:ext cx="1297000" cy="1296975"/>
              </a:xfrm>
              <a:custGeom>
                <a:rect b="b" l="l" r="r" t="t"/>
                <a:pathLst>
                  <a:path extrusionOk="0" h="51879" w="51880">
                    <a:moveTo>
                      <a:pt x="1" y="0"/>
                    </a:moveTo>
                    <a:lnTo>
                      <a:pt x="1" y="51879"/>
                    </a:lnTo>
                    <a:lnTo>
                      <a:pt x="51879" y="51879"/>
                    </a:lnTo>
                    <a:lnTo>
                      <a:pt x="51879" y="51200"/>
                    </a:lnTo>
                    <a:lnTo>
                      <a:pt x="679" y="51200"/>
                    </a:lnTo>
                    <a:lnTo>
                      <a:pt x="6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53"/>
              <p:cNvSpPr/>
              <p:nvPr/>
            </p:nvSpPr>
            <p:spPr>
              <a:xfrm>
                <a:off x="7635400" y="3625363"/>
                <a:ext cx="1296975" cy="1296975"/>
              </a:xfrm>
              <a:custGeom>
                <a:rect b="b" l="l" r="r" t="t"/>
                <a:pathLst>
                  <a:path extrusionOk="0" h="51879" w="51879">
                    <a:moveTo>
                      <a:pt x="51253" y="0"/>
                    </a:moveTo>
                    <a:lnTo>
                      <a:pt x="51253" y="51200"/>
                    </a:lnTo>
                    <a:lnTo>
                      <a:pt x="0" y="51200"/>
                    </a:lnTo>
                    <a:lnTo>
                      <a:pt x="0" y="51879"/>
                    </a:lnTo>
                    <a:lnTo>
                      <a:pt x="51879" y="51879"/>
                    </a:lnTo>
                    <a:lnTo>
                      <a:pt x="518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4" name="Google Shape;954;p53"/>
            <p:cNvGrpSpPr/>
            <p:nvPr/>
          </p:nvGrpSpPr>
          <p:grpSpPr>
            <a:xfrm>
              <a:off x="190050" y="1667987"/>
              <a:ext cx="113525" cy="1807417"/>
              <a:chOff x="1164525" y="1450275"/>
              <a:chExt cx="113525" cy="2583500"/>
            </a:xfrm>
          </p:grpSpPr>
          <p:sp>
            <p:nvSpPr>
              <p:cNvPr id="955" name="Google Shape;955;p53"/>
              <p:cNvSpPr/>
              <p:nvPr/>
            </p:nvSpPr>
            <p:spPr>
              <a:xfrm>
                <a:off x="1164525" y="1458100"/>
                <a:ext cx="15675" cy="2567850"/>
              </a:xfrm>
              <a:custGeom>
                <a:rect b="b" l="l" r="r" t="t"/>
                <a:pathLst>
                  <a:path extrusionOk="0" h="102714" w="627">
                    <a:moveTo>
                      <a:pt x="0" y="0"/>
                    </a:moveTo>
                    <a:lnTo>
                      <a:pt x="0" y="102714"/>
                    </a:lnTo>
                    <a:lnTo>
                      <a:pt x="627" y="102714"/>
                    </a:lnTo>
                    <a:lnTo>
                      <a:pt x="62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53"/>
              <p:cNvSpPr/>
              <p:nvPr/>
            </p:nvSpPr>
            <p:spPr>
              <a:xfrm>
                <a:off x="1172350" y="1450275"/>
                <a:ext cx="105700" cy="15675"/>
              </a:xfrm>
              <a:custGeom>
                <a:rect b="b" l="l" r="r" t="t"/>
                <a:pathLst>
                  <a:path extrusionOk="0" h="627" w="4228">
                    <a:moveTo>
                      <a:pt x="0" y="0"/>
                    </a:moveTo>
                    <a:lnTo>
                      <a:pt x="0" y="626"/>
                    </a:lnTo>
                    <a:lnTo>
                      <a:pt x="4228" y="626"/>
                    </a:lnTo>
                    <a:lnTo>
                      <a:pt x="4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53"/>
              <p:cNvSpPr/>
              <p:nvPr/>
            </p:nvSpPr>
            <p:spPr>
              <a:xfrm>
                <a:off x="1172350" y="1596400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53"/>
              <p:cNvSpPr/>
              <p:nvPr/>
            </p:nvSpPr>
            <p:spPr>
              <a:xfrm>
                <a:off x="1172350" y="166947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" name="Google Shape;959;p53"/>
              <p:cNvSpPr/>
              <p:nvPr/>
            </p:nvSpPr>
            <p:spPr>
              <a:xfrm>
                <a:off x="1172350" y="174385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960;p53"/>
              <p:cNvSpPr/>
              <p:nvPr/>
            </p:nvSpPr>
            <p:spPr>
              <a:xfrm>
                <a:off x="1172350" y="15233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" name="Google Shape;961;p53"/>
              <p:cNvSpPr/>
              <p:nvPr/>
            </p:nvSpPr>
            <p:spPr>
              <a:xfrm>
                <a:off x="1172350" y="1816925"/>
                <a:ext cx="105700" cy="15675"/>
              </a:xfrm>
              <a:custGeom>
                <a:rect b="b" l="l" r="r" t="t"/>
                <a:pathLst>
                  <a:path extrusionOk="0" h="627" w="4228">
                    <a:moveTo>
                      <a:pt x="0" y="0"/>
                    </a:moveTo>
                    <a:lnTo>
                      <a:pt x="0" y="626"/>
                    </a:lnTo>
                    <a:lnTo>
                      <a:pt x="4228" y="626"/>
                    </a:lnTo>
                    <a:lnTo>
                      <a:pt x="4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962;p53"/>
              <p:cNvSpPr/>
              <p:nvPr/>
            </p:nvSpPr>
            <p:spPr>
              <a:xfrm>
                <a:off x="1172350" y="1963050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" name="Google Shape;963;p53"/>
              <p:cNvSpPr/>
              <p:nvPr/>
            </p:nvSpPr>
            <p:spPr>
              <a:xfrm>
                <a:off x="1172350" y="203612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964;p53"/>
              <p:cNvSpPr/>
              <p:nvPr/>
            </p:nvSpPr>
            <p:spPr>
              <a:xfrm>
                <a:off x="1172350" y="211050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p53"/>
              <p:cNvSpPr/>
              <p:nvPr/>
            </p:nvSpPr>
            <p:spPr>
              <a:xfrm>
                <a:off x="1172350" y="1889975"/>
                <a:ext cx="52225" cy="15700"/>
              </a:xfrm>
              <a:custGeom>
                <a:rect b="b" l="l" r="r" t="t"/>
                <a:pathLst>
                  <a:path extrusionOk="0" h="628" w="2089">
                    <a:moveTo>
                      <a:pt x="0" y="1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966;p53"/>
              <p:cNvSpPr/>
              <p:nvPr/>
            </p:nvSpPr>
            <p:spPr>
              <a:xfrm>
                <a:off x="1172350" y="2183550"/>
                <a:ext cx="105700" cy="15700"/>
              </a:xfrm>
              <a:custGeom>
                <a:rect b="b" l="l" r="r" t="t"/>
                <a:pathLst>
                  <a:path extrusionOk="0" h="628" w="4228">
                    <a:moveTo>
                      <a:pt x="0" y="1"/>
                    </a:moveTo>
                    <a:lnTo>
                      <a:pt x="0" y="627"/>
                    </a:lnTo>
                    <a:lnTo>
                      <a:pt x="4228" y="627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p53"/>
              <p:cNvSpPr/>
              <p:nvPr/>
            </p:nvSpPr>
            <p:spPr>
              <a:xfrm>
                <a:off x="1172350" y="2329700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p53"/>
              <p:cNvSpPr/>
              <p:nvPr/>
            </p:nvSpPr>
            <p:spPr>
              <a:xfrm>
                <a:off x="1172350" y="240277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" name="Google Shape;969;p53"/>
              <p:cNvSpPr/>
              <p:nvPr/>
            </p:nvSpPr>
            <p:spPr>
              <a:xfrm>
                <a:off x="1172350" y="247715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Google Shape;970;p53"/>
              <p:cNvSpPr/>
              <p:nvPr/>
            </p:nvSpPr>
            <p:spPr>
              <a:xfrm>
                <a:off x="1172350" y="22566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" name="Google Shape;971;p53"/>
              <p:cNvSpPr/>
              <p:nvPr/>
            </p:nvSpPr>
            <p:spPr>
              <a:xfrm>
                <a:off x="1172350" y="2550200"/>
                <a:ext cx="105700" cy="15700"/>
              </a:xfrm>
              <a:custGeom>
                <a:rect b="b" l="l" r="r" t="t"/>
                <a:pathLst>
                  <a:path extrusionOk="0" h="628" w="4228">
                    <a:moveTo>
                      <a:pt x="0" y="1"/>
                    </a:moveTo>
                    <a:lnTo>
                      <a:pt x="0" y="627"/>
                    </a:lnTo>
                    <a:lnTo>
                      <a:pt x="4228" y="627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" name="Google Shape;972;p53"/>
              <p:cNvSpPr/>
              <p:nvPr/>
            </p:nvSpPr>
            <p:spPr>
              <a:xfrm>
                <a:off x="1172350" y="2696350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" name="Google Shape;973;p53"/>
              <p:cNvSpPr/>
              <p:nvPr/>
            </p:nvSpPr>
            <p:spPr>
              <a:xfrm>
                <a:off x="1172350" y="277072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p53"/>
              <p:cNvSpPr/>
              <p:nvPr/>
            </p:nvSpPr>
            <p:spPr>
              <a:xfrm>
                <a:off x="1172350" y="2843775"/>
                <a:ext cx="52225" cy="15700"/>
              </a:xfrm>
              <a:custGeom>
                <a:rect b="b" l="l" r="r" t="t"/>
                <a:pathLst>
                  <a:path extrusionOk="0" h="628" w="2089">
                    <a:moveTo>
                      <a:pt x="0" y="1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p53"/>
              <p:cNvSpPr/>
              <p:nvPr/>
            </p:nvSpPr>
            <p:spPr>
              <a:xfrm>
                <a:off x="1172350" y="262327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" name="Google Shape;976;p53"/>
              <p:cNvSpPr/>
              <p:nvPr/>
            </p:nvSpPr>
            <p:spPr>
              <a:xfrm>
                <a:off x="1172350" y="2916850"/>
                <a:ext cx="105700" cy="17000"/>
              </a:xfrm>
              <a:custGeom>
                <a:rect b="b" l="l" r="r" t="t"/>
                <a:pathLst>
                  <a:path extrusionOk="0" h="680" w="4228">
                    <a:moveTo>
                      <a:pt x="0" y="1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" name="Google Shape;977;p53"/>
              <p:cNvSpPr/>
              <p:nvPr/>
            </p:nvSpPr>
            <p:spPr>
              <a:xfrm>
                <a:off x="1172350" y="306430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Google Shape;978;p53"/>
              <p:cNvSpPr/>
              <p:nvPr/>
            </p:nvSpPr>
            <p:spPr>
              <a:xfrm>
                <a:off x="1172350" y="313737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p53"/>
              <p:cNvSpPr/>
              <p:nvPr/>
            </p:nvSpPr>
            <p:spPr>
              <a:xfrm>
                <a:off x="1172350" y="32104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" name="Google Shape;980;p53"/>
              <p:cNvSpPr/>
              <p:nvPr/>
            </p:nvSpPr>
            <p:spPr>
              <a:xfrm>
                <a:off x="1172350" y="298992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p53"/>
              <p:cNvSpPr/>
              <p:nvPr/>
            </p:nvSpPr>
            <p:spPr>
              <a:xfrm>
                <a:off x="1172350" y="3283500"/>
                <a:ext cx="105700" cy="17000"/>
              </a:xfrm>
              <a:custGeom>
                <a:rect b="b" l="l" r="r" t="t"/>
                <a:pathLst>
                  <a:path extrusionOk="0" h="680" w="4228">
                    <a:moveTo>
                      <a:pt x="0" y="1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" name="Google Shape;982;p53"/>
              <p:cNvSpPr/>
              <p:nvPr/>
            </p:nvSpPr>
            <p:spPr>
              <a:xfrm>
                <a:off x="1172350" y="343095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" name="Google Shape;983;p53"/>
              <p:cNvSpPr/>
              <p:nvPr/>
            </p:nvSpPr>
            <p:spPr>
              <a:xfrm>
                <a:off x="1172350" y="350402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" name="Google Shape;984;p53"/>
              <p:cNvSpPr/>
              <p:nvPr/>
            </p:nvSpPr>
            <p:spPr>
              <a:xfrm>
                <a:off x="1172350" y="357707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" name="Google Shape;985;p53"/>
              <p:cNvSpPr/>
              <p:nvPr/>
            </p:nvSpPr>
            <p:spPr>
              <a:xfrm>
                <a:off x="1172350" y="335657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p53"/>
              <p:cNvSpPr/>
              <p:nvPr/>
            </p:nvSpPr>
            <p:spPr>
              <a:xfrm>
                <a:off x="1172350" y="3650150"/>
                <a:ext cx="105700" cy="16975"/>
              </a:xfrm>
              <a:custGeom>
                <a:rect b="b" l="l" r="r" t="t"/>
                <a:pathLst>
                  <a:path extrusionOk="0" h="679" w="4228">
                    <a:moveTo>
                      <a:pt x="0" y="1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53"/>
              <p:cNvSpPr/>
              <p:nvPr/>
            </p:nvSpPr>
            <p:spPr>
              <a:xfrm>
                <a:off x="1172350" y="379760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p53"/>
              <p:cNvSpPr/>
              <p:nvPr/>
            </p:nvSpPr>
            <p:spPr>
              <a:xfrm>
                <a:off x="1172350" y="3870650"/>
                <a:ext cx="52225" cy="15700"/>
              </a:xfrm>
              <a:custGeom>
                <a:rect b="b" l="l" r="r" t="t"/>
                <a:pathLst>
                  <a:path extrusionOk="0" h="628" w="2089">
                    <a:moveTo>
                      <a:pt x="0" y="1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p53"/>
              <p:cNvSpPr/>
              <p:nvPr/>
            </p:nvSpPr>
            <p:spPr>
              <a:xfrm>
                <a:off x="1172350" y="39437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53"/>
              <p:cNvSpPr/>
              <p:nvPr/>
            </p:nvSpPr>
            <p:spPr>
              <a:xfrm>
                <a:off x="1172350" y="372452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p53"/>
              <p:cNvSpPr/>
              <p:nvPr/>
            </p:nvSpPr>
            <p:spPr>
              <a:xfrm>
                <a:off x="1172350" y="4016800"/>
                <a:ext cx="105700" cy="16975"/>
              </a:xfrm>
              <a:custGeom>
                <a:rect b="b" l="l" r="r" t="t"/>
                <a:pathLst>
                  <a:path extrusionOk="0" h="679" w="4228">
                    <a:moveTo>
                      <a:pt x="0" y="0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92" name="Google Shape;992;p53"/>
            <p:cNvGrpSpPr/>
            <p:nvPr/>
          </p:nvGrpSpPr>
          <p:grpSpPr>
            <a:xfrm flipH="1">
              <a:off x="8840350" y="1667987"/>
              <a:ext cx="113525" cy="1807417"/>
              <a:chOff x="1164525" y="1450275"/>
              <a:chExt cx="113525" cy="2583500"/>
            </a:xfrm>
          </p:grpSpPr>
          <p:sp>
            <p:nvSpPr>
              <p:cNvPr id="993" name="Google Shape;993;p53"/>
              <p:cNvSpPr/>
              <p:nvPr/>
            </p:nvSpPr>
            <p:spPr>
              <a:xfrm>
                <a:off x="1164525" y="1458100"/>
                <a:ext cx="15675" cy="2567850"/>
              </a:xfrm>
              <a:custGeom>
                <a:rect b="b" l="l" r="r" t="t"/>
                <a:pathLst>
                  <a:path extrusionOk="0" h="102714" w="627">
                    <a:moveTo>
                      <a:pt x="0" y="0"/>
                    </a:moveTo>
                    <a:lnTo>
                      <a:pt x="0" y="102714"/>
                    </a:lnTo>
                    <a:lnTo>
                      <a:pt x="627" y="102714"/>
                    </a:lnTo>
                    <a:lnTo>
                      <a:pt x="62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Google Shape;994;p53"/>
              <p:cNvSpPr/>
              <p:nvPr/>
            </p:nvSpPr>
            <p:spPr>
              <a:xfrm>
                <a:off x="1172350" y="1450275"/>
                <a:ext cx="105700" cy="15675"/>
              </a:xfrm>
              <a:custGeom>
                <a:rect b="b" l="l" r="r" t="t"/>
                <a:pathLst>
                  <a:path extrusionOk="0" h="627" w="4228">
                    <a:moveTo>
                      <a:pt x="0" y="0"/>
                    </a:moveTo>
                    <a:lnTo>
                      <a:pt x="0" y="626"/>
                    </a:lnTo>
                    <a:lnTo>
                      <a:pt x="4228" y="626"/>
                    </a:lnTo>
                    <a:lnTo>
                      <a:pt x="4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" name="Google Shape;995;p53"/>
              <p:cNvSpPr/>
              <p:nvPr/>
            </p:nvSpPr>
            <p:spPr>
              <a:xfrm>
                <a:off x="1172350" y="1596400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" name="Google Shape;996;p53"/>
              <p:cNvSpPr/>
              <p:nvPr/>
            </p:nvSpPr>
            <p:spPr>
              <a:xfrm>
                <a:off x="1172350" y="166947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" name="Google Shape;997;p53"/>
              <p:cNvSpPr/>
              <p:nvPr/>
            </p:nvSpPr>
            <p:spPr>
              <a:xfrm>
                <a:off x="1172350" y="174385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p53"/>
              <p:cNvSpPr/>
              <p:nvPr/>
            </p:nvSpPr>
            <p:spPr>
              <a:xfrm>
                <a:off x="1172350" y="15233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" name="Google Shape;999;p53"/>
              <p:cNvSpPr/>
              <p:nvPr/>
            </p:nvSpPr>
            <p:spPr>
              <a:xfrm>
                <a:off x="1172350" y="1816925"/>
                <a:ext cx="105700" cy="15675"/>
              </a:xfrm>
              <a:custGeom>
                <a:rect b="b" l="l" r="r" t="t"/>
                <a:pathLst>
                  <a:path extrusionOk="0" h="627" w="4228">
                    <a:moveTo>
                      <a:pt x="0" y="0"/>
                    </a:moveTo>
                    <a:lnTo>
                      <a:pt x="0" y="626"/>
                    </a:lnTo>
                    <a:lnTo>
                      <a:pt x="4228" y="626"/>
                    </a:lnTo>
                    <a:lnTo>
                      <a:pt x="4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" name="Google Shape;1000;p53"/>
              <p:cNvSpPr/>
              <p:nvPr/>
            </p:nvSpPr>
            <p:spPr>
              <a:xfrm>
                <a:off x="1172350" y="1963050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" name="Google Shape;1001;p53"/>
              <p:cNvSpPr/>
              <p:nvPr/>
            </p:nvSpPr>
            <p:spPr>
              <a:xfrm>
                <a:off x="1172350" y="203612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p53"/>
              <p:cNvSpPr/>
              <p:nvPr/>
            </p:nvSpPr>
            <p:spPr>
              <a:xfrm>
                <a:off x="1172350" y="211050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p53"/>
              <p:cNvSpPr/>
              <p:nvPr/>
            </p:nvSpPr>
            <p:spPr>
              <a:xfrm>
                <a:off x="1172350" y="1889975"/>
                <a:ext cx="52225" cy="15700"/>
              </a:xfrm>
              <a:custGeom>
                <a:rect b="b" l="l" r="r" t="t"/>
                <a:pathLst>
                  <a:path extrusionOk="0" h="628" w="2089">
                    <a:moveTo>
                      <a:pt x="0" y="1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" name="Google Shape;1004;p53"/>
              <p:cNvSpPr/>
              <p:nvPr/>
            </p:nvSpPr>
            <p:spPr>
              <a:xfrm>
                <a:off x="1172350" y="2183550"/>
                <a:ext cx="105700" cy="15700"/>
              </a:xfrm>
              <a:custGeom>
                <a:rect b="b" l="l" r="r" t="t"/>
                <a:pathLst>
                  <a:path extrusionOk="0" h="628" w="4228">
                    <a:moveTo>
                      <a:pt x="0" y="1"/>
                    </a:moveTo>
                    <a:lnTo>
                      <a:pt x="0" y="627"/>
                    </a:lnTo>
                    <a:lnTo>
                      <a:pt x="4228" y="627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" name="Google Shape;1005;p53"/>
              <p:cNvSpPr/>
              <p:nvPr/>
            </p:nvSpPr>
            <p:spPr>
              <a:xfrm>
                <a:off x="1172350" y="2329700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p53"/>
              <p:cNvSpPr/>
              <p:nvPr/>
            </p:nvSpPr>
            <p:spPr>
              <a:xfrm>
                <a:off x="1172350" y="240277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" name="Google Shape;1007;p53"/>
              <p:cNvSpPr/>
              <p:nvPr/>
            </p:nvSpPr>
            <p:spPr>
              <a:xfrm>
                <a:off x="1172350" y="247715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" name="Google Shape;1008;p53"/>
              <p:cNvSpPr/>
              <p:nvPr/>
            </p:nvSpPr>
            <p:spPr>
              <a:xfrm>
                <a:off x="1172350" y="22566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" name="Google Shape;1009;p53"/>
              <p:cNvSpPr/>
              <p:nvPr/>
            </p:nvSpPr>
            <p:spPr>
              <a:xfrm>
                <a:off x="1172350" y="2550200"/>
                <a:ext cx="105700" cy="15700"/>
              </a:xfrm>
              <a:custGeom>
                <a:rect b="b" l="l" r="r" t="t"/>
                <a:pathLst>
                  <a:path extrusionOk="0" h="628" w="4228">
                    <a:moveTo>
                      <a:pt x="0" y="1"/>
                    </a:moveTo>
                    <a:lnTo>
                      <a:pt x="0" y="627"/>
                    </a:lnTo>
                    <a:lnTo>
                      <a:pt x="4228" y="627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" name="Google Shape;1010;p53"/>
              <p:cNvSpPr/>
              <p:nvPr/>
            </p:nvSpPr>
            <p:spPr>
              <a:xfrm>
                <a:off x="1172350" y="2696350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" name="Google Shape;1011;p53"/>
              <p:cNvSpPr/>
              <p:nvPr/>
            </p:nvSpPr>
            <p:spPr>
              <a:xfrm>
                <a:off x="1172350" y="277072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2" name="Google Shape;1012;p53"/>
              <p:cNvSpPr/>
              <p:nvPr/>
            </p:nvSpPr>
            <p:spPr>
              <a:xfrm>
                <a:off x="1172350" y="2843775"/>
                <a:ext cx="52225" cy="15700"/>
              </a:xfrm>
              <a:custGeom>
                <a:rect b="b" l="l" r="r" t="t"/>
                <a:pathLst>
                  <a:path extrusionOk="0" h="628" w="2089">
                    <a:moveTo>
                      <a:pt x="0" y="1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" name="Google Shape;1013;p53"/>
              <p:cNvSpPr/>
              <p:nvPr/>
            </p:nvSpPr>
            <p:spPr>
              <a:xfrm>
                <a:off x="1172350" y="262327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53"/>
              <p:cNvSpPr/>
              <p:nvPr/>
            </p:nvSpPr>
            <p:spPr>
              <a:xfrm>
                <a:off x="1172350" y="2916850"/>
                <a:ext cx="105700" cy="17000"/>
              </a:xfrm>
              <a:custGeom>
                <a:rect b="b" l="l" r="r" t="t"/>
                <a:pathLst>
                  <a:path extrusionOk="0" h="680" w="4228">
                    <a:moveTo>
                      <a:pt x="0" y="1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p53"/>
              <p:cNvSpPr/>
              <p:nvPr/>
            </p:nvSpPr>
            <p:spPr>
              <a:xfrm>
                <a:off x="1172350" y="306430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p53"/>
              <p:cNvSpPr/>
              <p:nvPr/>
            </p:nvSpPr>
            <p:spPr>
              <a:xfrm>
                <a:off x="1172350" y="313737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" name="Google Shape;1017;p53"/>
              <p:cNvSpPr/>
              <p:nvPr/>
            </p:nvSpPr>
            <p:spPr>
              <a:xfrm>
                <a:off x="1172350" y="32104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p53"/>
              <p:cNvSpPr/>
              <p:nvPr/>
            </p:nvSpPr>
            <p:spPr>
              <a:xfrm>
                <a:off x="1172350" y="298992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p53"/>
              <p:cNvSpPr/>
              <p:nvPr/>
            </p:nvSpPr>
            <p:spPr>
              <a:xfrm>
                <a:off x="1172350" y="3283500"/>
                <a:ext cx="105700" cy="17000"/>
              </a:xfrm>
              <a:custGeom>
                <a:rect b="b" l="l" r="r" t="t"/>
                <a:pathLst>
                  <a:path extrusionOk="0" h="680" w="4228">
                    <a:moveTo>
                      <a:pt x="0" y="1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" name="Google Shape;1020;p53"/>
              <p:cNvSpPr/>
              <p:nvPr/>
            </p:nvSpPr>
            <p:spPr>
              <a:xfrm>
                <a:off x="1172350" y="343095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p53"/>
              <p:cNvSpPr/>
              <p:nvPr/>
            </p:nvSpPr>
            <p:spPr>
              <a:xfrm>
                <a:off x="1172350" y="350402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53"/>
              <p:cNvSpPr/>
              <p:nvPr/>
            </p:nvSpPr>
            <p:spPr>
              <a:xfrm>
                <a:off x="1172350" y="357707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53"/>
              <p:cNvSpPr/>
              <p:nvPr/>
            </p:nvSpPr>
            <p:spPr>
              <a:xfrm>
                <a:off x="1172350" y="335657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53"/>
              <p:cNvSpPr/>
              <p:nvPr/>
            </p:nvSpPr>
            <p:spPr>
              <a:xfrm>
                <a:off x="1172350" y="3650150"/>
                <a:ext cx="105700" cy="16975"/>
              </a:xfrm>
              <a:custGeom>
                <a:rect b="b" l="l" r="r" t="t"/>
                <a:pathLst>
                  <a:path extrusionOk="0" h="679" w="4228">
                    <a:moveTo>
                      <a:pt x="0" y="1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53"/>
              <p:cNvSpPr/>
              <p:nvPr/>
            </p:nvSpPr>
            <p:spPr>
              <a:xfrm>
                <a:off x="1172350" y="379760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53"/>
              <p:cNvSpPr/>
              <p:nvPr/>
            </p:nvSpPr>
            <p:spPr>
              <a:xfrm>
                <a:off x="1172350" y="3870650"/>
                <a:ext cx="52225" cy="15700"/>
              </a:xfrm>
              <a:custGeom>
                <a:rect b="b" l="l" r="r" t="t"/>
                <a:pathLst>
                  <a:path extrusionOk="0" h="628" w="2089">
                    <a:moveTo>
                      <a:pt x="0" y="1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53"/>
              <p:cNvSpPr/>
              <p:nvPr/>
            </p:nvSpPr>
            <p:spPr>
              <a:xfrm>
                <a:off x="1172350" y="39437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53"/>
              <p:cNvSpPr/>
              <p:nvPr/>
            </p:nvSpPr>
            <p:spPr>
              <a:xfrm>
                <a:off x="1172350" y="372452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53"/>
              <p:cNvSpPr/>
              <p:nvPr/>
            </p:nvSpPr>
            <p:spPr>
              <a:xfrm>
                <a:off x="1172350" y="4016800"/>
                <a:ext cx="105700" cy="16975"/>
              </a:xfrm>
              <a:custGeom>
                <a:rect b="b" l="l" r="r" t="t"/>
                <a:pathLst>
                  <a:path extrusionOk="0" h="679" w="4228">
                    <a:moveTo>
                      <a:pt x="0" y="0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54"/>
          <p:cNvSpPr txBox="1"/>
          <p:nvPr>
            <p:ph type="title"/>
          </p:nvPr>
        </p:nvSpPr>
        <p:spPr>
          <a:xfrm>
            <a:off x="5175624" y="1442000"/>
            <a:ext cx="2950200" cy="106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32" name="Google Shape;1032;p54"/>
          <p:cNvSpPr txBox="1"/>
          <p:nvPr>
            <p:ph idx="1" type="subTitle"/>
          </p:nvPr>
        </p:nvSpPr>
        <p:spPr>
          <a:xfrm>
            <a:off x="5175764" y="2502800"/>
            <a:ext cx="29502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33" name="Google Shape;1033;p54"/>
          <p:cNvGrpSpPr/>
          <p:nvPr/>
        </p:nvGrpSpPr>
        <p:grpSpPr>
          <a:xfrm>
            <a:off x="690016" y="416812"/>
            <a:ext cx="257347" cy="194454"/>
            <a:chOff x="1416350" y="885300"/>
            <a:chExt cx="464525" cy="351000"/>
          </a:xfrm>
        </p:grpSpPr>
        <p:sp>
          <p:nvSpPr>
            <p:cNvPr id="1034" name="Google Shape;1034;p54"/>
            <p:cNvSpPr/>
            <p:nvPr/>
          </p:nvSpPr>
          <p:spPr>
            <a:xfrm>
              <a:off x="1523325" y="990950"/>
              <a:ext cx="217950" cy="187950"/>
            </a:xfrm>
            <a:custGeom>
              <a:rect b="b" l="l" r="r" t="t"/>
              <a:pathLst>
                <a:path extrusionOk="0" h="7518" w="8718">
                  <a:moveTo>
                    <a:pt x="4953" y="1"/>
                  </a:moveTo>
                  <a:cubicBezTo>
                    <a:pt x="4039" y="1"/>
                    <a:pt x="3107" y="340"/>
                    <a:pt x="2350" y="1098"/>
                  </a:cubicBezTo>
                  <a:cubicBezTo>
                    <a:pt x="1" y="3499"/>
                    <a:pt x="1671" y="7517"/>
                    <a:pt x="5011" y="7517"/>
                  </a:cubicBezTo>
                  <a:cubicBezTo>
                    <a:pt x="7047" y="7517"/>
                    <a:pt x="8717" y="5847"/>
                    <a:pt x="8717" y="3759"/>
                  </a:cubicBezTo>
                  <a:cubicBezTo>
                    <a:pt x="8717" y="1497"/>
                    <a:pt x="6873" y="1"/>
                    <a:pt x="49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54"/>
            <p:cNvSpPr/>
            <p:nvPr/>
          </p:nvSpPr>
          <p:spPr>
            <a:xfrm>
              <a:off x="1416350" y="885300"/>
              <a:ext cx="464525" cy="351000"/>
            </a:xfrm>
            <a:custGeom>
              <a:rect b="b" l="l" r="r" t="t"/>
              <a:pathLst>
                <a:path extrusionOk="0" h="14040" w="18581">
                  <a:moveTo>
                    <a:pt x="11587" y="574"/>
                  </a:moveTo>
                  <a:cubicBezTo>
                    <a:pt x="12526" y="626"/>
                    <a:pt x="13361" y="1305"/>
                    <a:pt x="13466" y="2297"/>
                  </a:cubicBezTo>
                  <a:lnTo>
                    <a:pt x="13466" y="2558"/>
                  </a:lnTo>
                  <a:lnTo>
                    <a:pt x="15658" y="2558"/>
                  </a:lnTo>
                  <a:cubicBezTo>
                    <a:pt x="16910" y="2558"/>
                    <a:pt x="17954" y="3601"/>
                    <a:pt x="17954" y="4906"/>
                  </a:cubicBezTo>
                  <a:lnTo>
                    <a:pt x="17954" y="11117"/>
                  </a:lnTo>
                  <a:cubicBezTo>
                    <a:pt x="17954" y="12422"/>
                    <a:pt x="16910" y="13466"/>
                    <a:pt x="15658" y="13466"/>
                  </a:cubicBezTo>
                  <a:lnTo>
                    <a:pt x="2923" y="13466"/>
                  </a:lnTo>
                  <a:cubicBezTo>
                    <a:pt x="1618" y="13466"/>
                    <a:pt x="574" y="12422"/>
                    <a:pt x="574" y="11117"/>
                  </a:cubicBezTo>
                  <a:lnTo>
                    <a:pt x="574" y="4906"/>
                  </a:lnTo>
                  <a:cubicBezTo>
                    <a:pt x="574" y="3601"/>
                    <a:pt x="1618" y="2558"/>
                    <a:pt x="2923" y="2558"/>
                  </a:cubicBezTo>
                  <a:lnTo>
                    <a:pt x="5063" y="2558"/>
                  </a:lnTo>
                  <a:lnTo>
                    <a:pt x="5115" y="2297"/>
                  </a:lnTo>
                  <a:cubicBezTo>
                    <a:pt x="5219" y="1305"/>
                    <a:pt x="6055" y="626"/>
                    <a:pt x="6994" y="574"/>
                  </a:cubicBezTo>
                  <a:close/>
                  <a:moveTo>
                    <a:pt x="6994" y="0"/>
                  </a:moveTo>
                  <a:cubicBezTo>
                    <a:pt x="5846" y="0"/>
                    <a:pt x="4802" y="783"/>
                    <a:pt x="4541" y="1931"/>
                  </a:cubicBezTo>
                  <a:lnTo>
                    <a:pt x="2923" y="1931"/>
                  </a:lnTo>
                  <a:cubicBezTo>
                    <a:pt x="1305" y="1931"/>
                    <a:pt x="0" y="3236"/>
                    <a:pt x="0" y="4906"/>
                  </a:cubicBezTo>
                  <a:lnTo>
                    <a:pt x="0" y="11117"/>
                  </a:lnTo>
                  <a:cubicBezTo>
                    <a:pt x="0" y="12735"/>
                    <a:pt x="1305" y="14040"/>
                    <a:pt x="2923" y="14040"/>
                  </a:cubicBezTo>
                  <a:lnTo>
                    <a:pt x="15658" y="14040"/>
                  </a:lnTo>
                  <a:cubicBezTo>
                    <a:pt x="17276" y="14040"/>
                    <a:pt x="18581" y="12735"/>
                    <a:pt x="18581" y="11117"/>
                  </a:cubicBezTo>
                  <a:lnTo>
                    <a:pt x="18581" y="4906"/>
                  </a:lnTo>
                  <a:cubicBezTo>
                    <a:pt x="18581" y="3236"/>
                    <a:pt x="17276" y="1931"/>
                    <a:pt x="15658" y="1931"/>
                  </a:cubicBezTo>
                  <a:lnTo>
                    <a:pt x="14040" y="1931"/>
                  </a:lnTo>
                  <a:cubicBezTo>
                    <a:pt x="13727" y="783"/>
                    <a:pt x="12735" y="0"/>
                    <a:pt x="11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6" name="Google Shape;1036;p54"/>
          <p:cNvGrpSpPr/>
          <p:nvPr/>
        </p:nvGrpSpPr>
        <p:grpSpPr>
          <a:xfrm>
            <a:off x="8160000" y="379627"/>
            <a:ext cx="541525" cy="268800"/>
            <a:chOff x="8155163" y="405100"/>
            <a:chExt cx="541525" cy="268800"/>
          </a:xfrm>
        </p:grpSpPr>
        <p:grpSp>
          <p:nvGrpSpPr>
            <p:cNvPr id="1037" name="Google Shape;1037;p54"/>
            <p:cNvGrpSpPr/>
            <p:nvPr/>
          </p:nvGrpSpPr>
          <p:grpSpPr>
            <a:xfrm>
              <a:off x="8155163" y="405100"/>
              <a:ext cx="541525" cy="268800"/>
              <a:chOff x="8160013" y="405100"/>
              <a:chExt cx="541525" cy="268800"/>
            </a:xfrm>
          </p:grpSpPr>
          <p:sp>
            <p:nvSpPr>
              <p:cNvPr id="1038" name="Google Shape;1038;p54"/>
              <p:cNvSpPr/>
              <p:nvPr/>
            </p:nvSpPr>
            <p:spPr>
              <a:xfrm>
                <a:off x="8160013" y="405100"/>
                <a:ext cx="501075" cy="268800"/>
              </a:xfrm>
              <a:custGeom>
                <a:rect b="b" l="l" r="r" t="t"/>
                <a:pathLst>
                  <a:path extrusionOk="0" h="10752" w="20043">
                    <a:moveTo>
                      <a:pt x="18947" y="627"/>
                    </a:moveTo>
                    <a:cubicBezTo>
                      <a:pt x="19208" y="627"/>
                      <a:pt x="19416" y="835"/>
                      <a:pt x="19416" y="1096"/>
                    </a:cubicBezTo>
                    <a:lnTo>
                      <a:pt x="19416" y="9656"/>
                    </a:lnTo>
                    <a:cubicBezTo>
                      <a:pt x="19416" y="9917"/>
                      <a:pt x="19208" y="10125"/>
                      <a:pt x="18947" y="10125"/>
                    </a:cubicBezTo>
                    <a:lnTo>
                      <a:pt x="1097" y="10125"/>
                    </a:lnTo>
                    <a:cubicBezTo>
                      <a:pt x="784" y="10125"/>
                      <a:pt x="575" y="9917"/>
                      <a:pt x="575" y="9656"/>
                    </a:cubicBezTo>
                    <a:lnTo>
                      <a:pt x="575" y="1096"/>
                    </a:lnTo>
                    <a:cubicBezTo>
                      <a:pt x="575" y="835"/>
                      <a:pt x="784" y="627"/>
                      <a:pt x="1097" y="627"/>
                    </a:cubicBezTo>
                    <a:close/>
                    <a:moveTo>
                      <a:pt x="1097" y="0"/>
                    </a:moveTo>
                    <a:cubicBezTo>
                      <a:pt x="471" y="0"/>
                      <a:pt x="1" y="470"/>
                      <a:pt x="1" y="1096"/>
                    </a:cubicBezTo>
                    <a:lnTo>
                      <a:pt x="1" y="9656"/>
                    </a:lnTo>
                    <a:cubicBezTo>
                      <a:pt x="1" y="10230"/>
                      <a:pt x="471" y="10752"/>
                      <a:pt x="1097" y="10752"/>
                    </a:cubicBezTo>
                    <a:lnTo>
                      <a:pt x="18947" y="10752"/>
                    </a:lnTo>
                    <a:cubicBezTo>
                      <a:pt x="19573" y="10752"/>
                      <a:pt x="20043" y="10230"/>
                      <a:pt x="20043" y="9656"/>
                    </a:cubicBezTo>
                    <a:lnTo>
                      <a:pt x="20043" y="1096"/>
                    </a:lnTo>
                    <a:cubicBezTo>
                      <a:pt x="20043" y="470"/>
                      <a:pt x="19573" y="0"/>
                      <a:pt x="189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p54"/>
              <p:cNvSpPr/>
              <p:nvPr/>
            </p:nvSpPr>
            <p:spPr>
              <a:xfrm>
                <a:off x="8653238" y="466425"/>
                <a:ext cx="48300" cy="144850"/>
              </a:xfrm>
              <a:custGeom>
                <a:rect b="b" l="l" r="r" t="t"/>
                <a:pathLst>
                  <a:path extrusionOk="0" h="5794" w="1932">
                    <a:moveTo>
                      <a:pt x="0" y="0"/>
                    </a:moveTo>
                    <a:lnTo>
                      <a:pt x="0" y="627"/>
                    </a:lnTo>
                    <a:lnTo>
                      <a:pt x="836" y="627"/>
                    </a:lnTo>
                    <a:cubicBezTo>
                      <a:pt x="1096" y="627"/>
                      <a:pt x="1305" y="835"/>
                      <a:pt x="1305" y="1148"/>
                    </a:cubicBezTo>
                    <a:lnTo>
                      <a:pt x="1305" y="4645"/>
                    </a:lnTo>
                    <a:cubicBezTo>
                      <a:pt x="1305" y="4906"/>
                      <a:pt x="1096" y="5115"/>
                      <a:pt x="836" y="5115"/>
                    </a:cubicBezTo>
                    <a:lnTo>
                      <a:pt x="0" y="5115"/>
                    </a:lnTo>
                    <a:lnTo>
                      <a:pt x="0" y="5794"/>
                    </a:lnTo>
                    <a:lnTo>
                      <a:pt x="836" y="5741"/>
                    </a:lnTo>
                    <a:cubicBezTo>
                      <a:pt x="1410" y="5741"/>
                      <a:pt x="1932" y="5272"/>
                      <a:pt x="1932" y="4645"/>
                    </a:cubicBezTo>
                    <a:lnTo>
                      <a:pt x="1932" y="1096"/>
                    </a:lnTo>
                    <a:cubicBezTo>
                      <a:pt x="1932" y="522"/>
                      <a:pt x="1410" y="0"/>
                      <a:pt x="8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40" name="Google Shape;1040;p54"/>
            <p:cNvSpPr/>
            <p:nvPr/>
          </p:nvSpPr>
          <p:spPr>
            <a:xfrm>
              <a:off x="8414038" y="465125"/>
              <a:ext cx="184000" cy="147450"/>
            </a:xfrm>
            <a:custGeom>
              <a:rect b="b" l="l" r="r" t="t"/>
              <a:pathLst>
                <a:path extrusionOk="0" h="5898" w="7360">
                  <a:moveTo>
                    <a:pt x="1" y="0"/>
                  </a:moveTo>
                  <a:lnTo>
                    <a:pt x="1" y="5898"/>
                  </a:lnTo>
                  <a:lnTo>
                    <a:pt x="3393" y="5898"/>
                  </a:lnTo>
                  <a:lnTo>
                    <a:pt x="3393" y="0"/>
                  </a:lnTo>
                  <a:close/>
                  <a:moveTo>
                    <a:pt x="3915" y="0"/>
                  </a:moveTo>
                  <a:lnTo>
                    <a:pt x="3915" y="5898"/>
                  </a:lnTo>
                  <a:lnTo>
                    <a:pt x="7360" y="5898"/>
                  </a:lnTo>
                  <a:lnTo>
                    <a:pt x="7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1" name="Google Shape;1041;p54"/>
          <p:cNvGrpSpPr/>
          <p:nvPr/>
        </p:nvGrpSpPr>
        <p:grpSpPr>
          <a:xfrm>
            <a:off x="431382" y="415019"/>
            <a:ext cx="216863" cy="198041"/>
            <a:chOff x="933575" y="881450"/>
            <a:chExt cx="391450" cy="357475"/>
          </a:xfrm>
        </p:grpSpPr>
        <p:sp>
          <p:nvSpPr>
            <p:cNvPr id="1042" name="Google Shape;1042;p54"/>
            <p:cNvSpPr/>
            <p:nvPr/>
          </p:nvSpPr>
          <p:spPr>
            <a:xfrm>
              <a:off x="933575" y="1002725"/>
              <a:ext cx="105700" cy="236200"/>
            </a:xfrm>
            <a:custGeom>
              <a:rect b="b" l="l" r="r" t="t"/>
              <a:pathLst>
                <a:path extrusionOk="0" h="9448" w="4228">
                  <a:moveTo>
                    <a:pt x="574" y="992"/>
                  </a:moveTo>
                  <a:lnTo>
                    <a:pt x="3602" y="2610"/>
                  </a:lnTo>
                  <a:lnTo>
                    <a:pt x="3602" y="6838"/>
                  </a:lnTo>
                  <a:lnTo>
                    <a:pt x="574" y="8455"/>
                  </a:lnTo>
                  <a:lnTo>
                    <a:pt x="574" y="992"/>
                  </a:lnTo>
                  <a:close/>
                  <a:moveTo>
                    <a:pt x="0" y="0"/>
                  </a:moveTo>
                  <a:lnTo>
                    <a:pt x="0" y="9447"/>
                  </a:lnTo>
                  <a:lnTo>
                    <a:pt x="4228" y="7203"/>
                  </a:lnTo>
                  <a:lnTo>
                    <a:pt x="4228" y="22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54"/>
            <p:cNvSpPr/>
            <p:nvPr/>
          </p:nvSpPr>
          <p:spPr>
            <a:xfrm>
              <a:off x="1024900" y="1006625"/>
              <a:ext cx="300125" cy="227075"/>
            </a:xfrm>
            <a:custGeom>
              <a:rect b="b" l="l" r="r" t="t"/>
              <a:pathLst>
                <a:path extrusionOk="0" h="9083" w="12005">
                  <a:moveTo>
                    <a:pt x="11431" y="627"/>
                  </a:moveTo>
                  <a:lnTo>
                    <a:pt x="11431" y="8456"/>
                  </a:lnTo>
                  <a:lnTo>
                    <a:pt x="575" y="8456"/>
                  </a:lnTo>
                  <a:lnTo>
                    <a:pt x="575" y="627"/>
                  </a:lnTo>
                  <a:close/>
                  <a:moveTo>
                    <a:pt x="1" y="1"/>
                  </a:moveTo>
                  <a:lnTo>
                    <a:pt x="1" y="9082"/>
                  </a:lnTo>
                  <a:lnTo>
                    <a:pt x="12005" y="9082"/>
                  </a:lnTo>
                  <a:lnTo>
                    <a:pt x="120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54"/>
            <p:cNvSpPr/>
            <p:nvPr/>
          </p:nvSpPr>
          <p:spPr>
            <a:xfrm>
              <a:off x="1088850" y="1067950"/>
              <a:ext cx="172250" cy="105725"/>
            </a:xfrm>
            <a:custGeom>
              <a:rect b="b" l="l" r="r" t="t"/>
              <a:pathLst>
                <a:path extrusionOk="0" h="4229" w="6890">
                  <a:moveTo>
                    <a:pt x="0" y="1"/>
                  </a:moveTo>
                  <a:lnTo>
                    <a:pt x="0" y="4229"/>
                  </a:lnTo>
                  <a:lnTo>
                    <a:pt x="6889" y="4229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54"/>
            <p:cNvSpPr/>
            <p:nvPr/>
          </p:nvSpPr>
          <p:spPr>
            <a:xfrm>
              <a:off x="1018375" y="881450"/>
              <a:ext cx="163125" cy="140875"/>
            </a:xfrm>
            <a:custGeom>
              <a:rect b="b" l="l" r="r" t="t"/>
              <a:pathLst>
                <a:path extrusionOk="0" h="5635" w="6525">
                  <a:moveTo>
                    <a:pt x="3849" y="674"/>
                  </a:moveTo>
                  <a:cubicBezTo>
                    <a:pt x="5008" y="674"/>
                    <a:pt x="5951" y="1646"/>
                    <a:pt x="5951" y="2816"/>
                  </a:cubicBezTo>
                  <a:cubicBezTo>
                    <a:pt x="5951" y="4156"/>
                    <a:pt x="4879" y="5043"/>
                    <a:pt x="3748" y="5043"/>
                  </a:cubicBezTo>
                  <a:cubicBezTo>
                    <a:pt x="3206" y="5043"/>
                    <a:pt x="2650" y="4839"/>
                    <a:pt x="2193" y="4382"/>
                  </a:cubicBezTo>
                  <a:cubicBezTo>
                    <a:pt x="836" y="3025"/>
                    <a:pt x="1775" y="676"/>
                    <a:pt x="3759" y="676"/>
                  </a:cubicBezTo>
                  <a:cubicBezTo>
                    <a:pt x="3789" y="675"/>
                    <a:pt x="3819" y="674"/>
                    <a:pt x="3849" y="674"/>
                  </a:cubicBezTo>
                  <a:close/>
                  <a:moveTo>
                    <a:pt x="3696" y="1"/>
                  </a:moveTo>
                  <a:cubicBezTo>
                    <a:pt x="3004" y="1"/>
                    <a:pt x="2298" y="258"/>
                    <a:pt x="1723" y="833"/>
                  </a:cubicBezTo>
                  <a:cubicBezTo>
                    <a:pt x="1" y="2607"/>
                    <a:pt x="1253" y="5634"/>
                    <a:pt x="3759" y="5634"/>
                  </a:cubicBezTo>
                  <a:cubicBezTo>
                    <a:pt x="5272" y="5634"/>
                    <a:pt x="6525" y="4382"/>
                    <a:pt x="6525" y="2816"/>
                  </a:cubicBezTo>
                  <a:cubicBezTo>
                    <a:pt x="6525" y="1122"/>
                    <a:pt x="5141" y="1"/>
                    <a:pt x="3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54"/>
            <p:cNvSpPr/>
            <p:nvPr/>
          </p:nvSpPr>
          <p:spPr>
            <a:xfrm>
              <a:off x="1142350" y="881450"/>
              <a:ext cx="164425" cy="140875"/>
            </a:xfrm>
            <a:custGeom>
              <a:rect b="b" l="l" r="r" t="t"/>
              <a:pathLst>
                <a:path extrusionOk="0" h="5635" w="6577">
                  <a:moveTo>
                    <a:pt x="3900" y="674"/>
                  </a:moveTo>
                  <a:cubicBezTo>
                    <a:pt x="5057" y="674"/>
                    <a:pt x="5951" y="1646"/>
                    <a:pt x="6002" y="2816"/>
                  </a:cubicBezTo>
                  <a:cubicBezTo>
                    <a:pt x="6002" y="4156"/>
                    <a:pt x="4906" y="5043"/>
                    <a:pt x="3777" y="5043"/>
                  </a:cubicBezTo>
                  <a:cubicBezTo>
                    <a:pt x="3234" y="5043"/>
                    <a:pt x="2684" y="4839"/>
                    <a:pt x="2244" y="4382"/>
                  </a:cubicBezTo>
                  <a:cubicBezTo>
                    <a:pt x="835" y="3025"/>
                    <a:pt x="1827" y="676"/>
                    <a:pt x="3810" y="676"/>
                  </a:cubicBezTo>
                  <a:cubicBezTo>
                    <a:pt x="3840" y="675"/>
                    <a:pt x="3870" y="674"/>
                    <a:pt x="3900" y="674"/>
                  </a:cubicBezTo>
                  <a:close/>
                  <a:moveTo>
                    <a:pt x="3747" y="1"/>
                  </a:moveTo>
                  <a:cubicBezTo>
                    <a:pt x="3055" y="1"/>
                    <a:pt x="2349" y="258"/>
                    <a:pt x="1775" y="833"/>
                  </a:cubicBezTo>
                  <a:cubicBezTo>
                    <a:pt x="0" y="2607"/>
                    <a:pt x="1253" y="5634"/>
                    <a:pt x="3810" y="5634"/>
                  </a:cubicBezTo>
                  <a:cubicBezTo>
                    <a:pt x="5324" y="5634"/>
                    <a:pt x="6576" y="4382"/>
                    <a:pt x="6576" y="2816"/>
                  </a:cubicBezTo>
                  <a:cubicBezTo>
                    <a:pt x="6576" y="1122"/>
                    <a:pt x="5192" y="1"/>
                    <a:pt x="3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7" name="Google Shape;1047;p54"/>
          <p:cNvSpPr/>
          <p:nvPr/>
        </p:nvSpPr>
        <p:spPr>
          <a:xfrm>
            <a:off x="190038" y="221150"/>
            <a:ext cx="1297000" cy="1295700"/>
          </a:xfrm>
          <a:custGeom>
            <a:rect b="b" l="l" r="r" t="t"/>
            <a:pathLst>
              <a:path extrusionOk="0" h="51828" w="51880">
                <a:moveTo>
                  <a:pt x="1" y="1"/>
                </a:moveTo>
                <a:lnTo>
                  <a:pt x="1" y="51827"/>
                </a:lnTo>
                <a:lnTo>
                  <a:pt x="679" y="51827"/>
                </a:lnTo>
                <a:lnTo>
                  <a:pt x="679" y="627"/>
                </a:lnTo>
                <a:lnTo>
                  <a:pt x="51879" y="627"/>
                </a:lnTo>
                <a:lnTo>
                  <a:pt x="5187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54"/>
          <p:cNvSpPr/>
          <p:nvPr/>
        </p:nvSpPr>
        <p:spPr>
          <a:xfrm>
            <a:off x="7658188" y="221150"/>
            <a:ext cx="1295675" cy="1295700"/>
          </a:xfrm>
          <a:custGeom>
            <a:rect b="b" l="l" r="r" t="t"/>
            <a:pathLst>
              <a:path extrusionOk="0" h="51828" w="51827">
                <a:moveTo>
                  <a:pt x="0" y="1"/>
                </a:moveTo>
                <a:lnTo>
                  <a:pt x="0" y="627"/>
                </a:lnTo>
                <a:lnTo>
                  <a:pt x="51200" y="627"/>
                </a:lnTo>
                <a:lnTo>
                  <a:pt x="51200" y="51827"/>
                </a:lnTo>
                <a:lnTo>
                  <a:pt x="51827" y="51827"/>
                </a:lnTo>
                <a:lnTo>
                  <a:pt x="518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54"/>
          <p:cNvSpPr/>
          <p:nvPr/>
        </p:nvSpPr>
        <p:spPr>
          <a:xfrm>
            <a:off x="212213" y="3625363"/>
            <a:ext cx="1297000" cy="1296975"/>
          </a:xfrm>
          <a:custGeom>
            <a:rect b="b" l="l" r="r" t="t"/>
            <a:pathLst>
              <a:path extrusionOk="0" h="51879" w="51880">
                <a:moveTo>
                  <a:pt x="1" y="0"/>
                </a:moveTo>
                <a:lnTo>
                  <a:pt x="1" y="51879"/>
                </a:lnTo>
                <a:lnTo>
                  <a:pt x="51879" y="51879"/>
                </a:lnTo>
                <a:lnTo>
                  <a:pt x="51879" y="51200"/>
                </a:lnTo>
                <a:lnTo>
                  <a:pt x="679" y="51200"/>
                </a:lnTo>
                <a:lnTo>
                  <a:pt x="6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p54"/>
          <p:cNvSpPr/>
          <p:nvPr/>
        </p:nvSpPr>
        <p:spPr>
          <a:xfrm>
            <a:off x="7636013" y="3625363"/>
            <a:ext cx="1296975" cy="1296975"/>
          </a:xfrm>
          <a:custGeom>
            <a:rect b="b" l="l" r="r" t="t"/>
            <a:pathLst>
              <a:path extrusionOk="0" h="51879" w="51879">
                <a:moveTo>
                  <a:pt x="51253" y="0"/>
                </a:moveTo>
                <a:lnTo>
                  <a:pt x="51253" y="51200"/>
                </a:lnTo>
                <a:lnTo>
                  <a:pt x="0" y="51200"/>
                </a:lnTo>
                <a:lnTo>
                  <a:pt x="0" y="51879"/>
                </a:lnTo>
                <a:lnTo>
                  <a:pt x="51879" y="51879"/>
                </a:lnTo>
                <a:lnTo>
                  <a:pt x="518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54"/>
          <p:cNvSpPr/>
          <p:nvPr/>
        </p:nvSpPr>
        <p:spPr>
          <a:xfrm rot="5400000">
            <a:off x="4561191" y="-1777151"/>
            <a:ext cx="22876" cy="3967328"/>
          </a:xfrm>
          <a:custGeom>
            <a:rect b="b" l="l" r="r" t="t"/>
            <a:pathLst>
              <a:path extrusionOk="0" h="102714" w="627">
                <a:moveTo>
                  <a:pt x="0" y="0"/>
                </a:moveTo>
                <a:lnTo>
                  <a:pt x="0" y="102714"/>
                </a:lnTo>
                <a:lnTo>
                  <a:pt x="627" y="102714"/>
                </a:lnTo>
                <a:lnTo>
                  <a:pt x="62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54"/>
          <p:cNvSpPr/>
          <p:nvPr/>
        </p:nvSpPr>
        <p:spPr>
          <a:xfrm rot="5400000">
            <a:off x="6479145" y="271515"/>
            <a:ext cx="154259" cy="24218"/>
          </a:xfrm>
          <a:custGeom>
            <a:rect b="b" l="l" r="r" t="t"/>
            <a:pathLst>
              <a:path extrusionOk="0" h="627" w="4228">
                <a:moveTo>
                  <a:pt x="0" y="0"/>
                </a:moveTo>
                <a:lnTo>
                  <a:pt x="0" y="626"/>
                </a:lnTo>
                <a:lnTo>
                  <a:pt x="4228" y="626"/>
                </a:lnTo>
                <a:lnTo>
                  <a:pt x="422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54"/>
          <p:cNvSpPr/>
          <p:nvPr/>
        </p:nvSpPr>
        <p:spPr>
          <a:xfrm rot="5400000">
            <a:off x="6291378" y="231471"/>
            <a:ext cx="76217" cy="26265"/>
          </a:xfrm>
          <a:custGeom>
            <a:rect b="b" l="l" r="r" t="t"/>
            <a:pathLst>
              <a:path extrusionOk="0" h="680" w="2089">
                <a:moveTo>
                  <a:pt x="0" y="1"/>
                </a:moveTo>
                <a:lnTo>
                  <a:pt x="0" y="679"/>
                </a:lnTo>
                <a:lnTo>
                  <a:pt x="2088" y="679"/>
                </a:lnTo>
                <a:lnTo>
                  <a:pt x="20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54"/>
          <p:cNvSpPr/>
          <p:nvPr/>
        </p:nvSpPr>
        <p:spPr>
          <a:xfrm rot="5400000">
            <a:off x="6178496" y="231490"/>
            <a:ext cx="76217" cy="26226"/>
          </a:xfrm>
          <a:custGeom>
            <a:rect b="b" l="l" r="r" t="t"/>
            <a:pathLst>
              <a:path extrusionOk="0" h="679" w="2089">
                <a:moveTo>
                  <a:pt x="0" y="0"/>
                </a:moveTo>
                <a:lnTo>
                  <a:pt x="0" y="679"/>
                </a:lnTo>
                <a:lnTo>
                  <a:pt x="2088" y="679"/>
                </a:lnTo>
                <a:lnTo>
                  <a:pt x="2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54"/>
          <p:cNvSpPr/>
          <p:nvPr/>
        </p:nvSpPr>
        <p:spPr>
          <a:xfrm rot="5400000">
            <a:off x="6064590" y="232494"/>
            <a:ext cx="76217" cy="24218"/>
          </a:xfrm>
          <a:custGeom>
            <a:rect b="b" l="l" r="r" t="t"/>
            <a:pathLst>
              <a:path extrusionOk="0" h="627" w="2089">
                <a:moveTo>
                  <a:pt x="0" y="0"/>
                </a:moveTo>
                <a:lnTo>
                  <a:pt x="0" y="627"/>
                </a:lnTo>
                <a:lnTo>
                  <a:pt x="2088" y="627"/>
                </a:lnTo>
                <a:lnTo>
                  <a:pt x="2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p54"/>
          <p:cNvSpPr/>
          <p:nvPr/>
        </p:nvSpPr>
        <p:spPr>
          <a:xfrm rot="5400000">
            <a:off x="6404279" y="231471"/>
            <a:ext cx="76217" cy="26265"/>
          </a:xfrm>
          <a:custGeom>
            <a:rect b="b" l="l" r="r" t="t"/>
            <a:pathLst>
              <a:path extrusionOk="0" h="680" w="2089">
                <a:moveTo>
                  <a:pt x="0" y="1"/>
                </a:moveTo>
                <a:lnTo>
                  <a:pt x="0" y="679"/>
                </a:lnTo>
                <a:lnTo>
                  <a:pt x="2088" y="679"/>
                </a:lnTo>
                <a:lnTo>
                  <a:pt x="20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Google Shape;1057;p54"/>
          <p:cNvSpPr/>
          <p:nvPr/>
        </p:nvSpPr>
        <p:spPr>
          <a:xfrm rot="5400000">
            <a:off x="5912668" y="271515"/>
            <a:ext cx="154259" cy="24218"/>
          </a:xfrm>
          <a:custGeom>
            <a:rect b="b" l="l" r="r" t="t"/>
            <a:pathLst>
              <a:path extrusionOk="0" h="627" w="4228">
                <a:moveTo>
                  <a:pt x="0" y="0"/>
                </a:moveTo>
                <a:lnTo>
                  <a:pt x="0" y="626"/>
                </a:lnTo>
                <a:lnTo>
                  <a:pt x="4228" y="626"/>
                </a:lnTo>
                <a:lnTo>
                  <a:pt x="422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p54"/>
          <p:cNvSpPr/>
          <p:nvPr/>
        </p:nvSpPr>
        <p:spPr>
          <a:xfrm rot="5400000">
            <a:off x="5724901" y="231471"/>
            <a:ext cx="76217" cy="26265"/>
          </a:xfrm>
          <a:custGeom>
            <a:rect b="b" l="l" r="r" t="t"/>
            <a:pathLst>
              <a:path extrusionOk="0" h="680" w="2089">
                <a:moveTo>
                  <a:pt x="0" y="1"/>
                </a:moveTo>
                <a:lnTo>
                  <a:pt x="0" y="679"/>
                </a:lnTo>
                <a:lnTo>
                  <a:pt x="2088" y="679"/>
                </a:lnTo>
                <a:lnTo>
                  <a:pt x="20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p54"/>
          <p:cNvSpPr/>
          <p:nvPr/>
        </p:nvSpPr>
        <p:spPr>
          <a:xfrm rot="5400000">
            <a:off x="5612019" y="231490"/>
            <a:ext cx="76217" cy="26226"/>
          </a:xfrm>
          <a:custGeom>
            <a:rect b="b" l="l" r="r" t="t"/>
            <a:pathLst>
              <a:path extrusionOk="0" h="679" w="2089">
                <a:moveTo>
                  <a:pt x="0" y="0"/>
                </a:moveTo>
                <a:lnTo>
                  <a:pt x="0" y="679"/>
                </a:lnTo>
                <a:lnTo>
                  <a:pt x="2088" y="679"/>
                </a:lnTo>
                <a:lnTo>
                  <a:pt x="2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54"/>
          <p:cNvSpPr/>
          <p:nvPr/>
        </p:nvSpPr>
        <p:spPr>
          <a:xfrm rot="5400000">
            <a:off x="5498113" y="232494"/>
            <a:ext cx="76217" cy="24218"/>
          </a:xfrm>
          <a:custGeom>
            <a:rect b="b" l="l" r="r" t="t"/>
            <a:pathLst>
              <a:path extrusionOk="0" h="627" w="2089">
                <a:moveTo>
                  <a:pt x="0" y="0"/>
                </a:moveTo>
                <a:lnTo>
                  <a:pt x="0" y="627"/>
                </a:lnTo>
                <a:lnTo>
                  <a:pt x="2088" y="627"/>
                </a:lnTo>
                <a:lnTo>
                  <a:pt x="2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54"/>
          <p:cNvSpPr/>
          <p:nvPr/>
        </p:nvSpPr>
        <p:spPr>
          <a:xfrm rot="5400000">
            <a:off x="5838807" y="232475"/>
            <a:ext cx="76217" cy="24257"/>
          </a:xfrm>
          <a:custGeom>
            <a:rect b="b" l="l" r="r" t="t"/>
            <a:pathLst>
              <a:path extrusionOk="0" h="628" w="2089">
                <a:moveTo>
                  <a:pt x="0" y="1"/>
                </a:moveTo>
                <a:lnTo>
                  <a:pt x="0" y="627"/>
                </a:lnTo>
                <a:lnTo>
                  <a:pt x="2088" y="627"/>
                </a:lnTo>
                <a:lnTo>
                  <a:pt x="20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54"/>
          <p:cNvSpPr/>
          <p:nvPr/>
        </p:nvSpPr>
        <p:spPr>
          <a:xfrm rot="5400000">
            <a:off x="5346211" y="271496"/>
            <a:ext cx="154259" cy="24257"/>
          </a:xfrm>
          <a:custGeom>
            <a:rect b="b" l="l" r="r" t="t"/>
            <a:pathLst>
              <a:path extrusionOk="0" h="628" w="4228">
                <a:moveTo>
                  <a:pt x="0" y="1"/>
                </a:moveTo>
                <a:lnTo>
                  <a:pt x="0" y="627"/>
                </a:lnTo>
                <a:lnTo>
                  <a:pt x="4228" y="627"/>
                </a:lnTo>
                <a:lnTo>
                  <a:pt x="422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54"/>
          <p:cNvSpPr/>
          <p:nvPr/>
        </p:nvSpPr>
        <p:spPr>
          <a:xfrm rot="5400000">
            <a:off x="5158444" y="231490"/>
            <a:ext cx="76217" cy="26226"/>
          </a:xfrm>
          <a:custGeom>
            <a:rect b="b" l="l" r="r" t="t"/>
            <a:pathLst>
              <a:path extrusionOk="0" h="679" w="2089">
                <a:moveTo>
                  <a:pt x="0" y="0"/>
                </a:moveTo>
                <a:lnTo>
                  <a:pt x="0" y="679"/>
                </a:lnTo>
                <a:lnTo>
                  <a:pt x="2088" y="679"/>
                </a:lnTo>
                <a:lnTo>
                  <a:pt x="2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Google Shape;1064;p54"/>
          <p:cNvSpPr/>
          <p:nvPr/>
        </p:nvSpPr>
        <p:spPr>
          <a:xfrm rot="5400000">
            <a:off x="5045542" y="231490"/>
            <a:ext cx="76217" cy="26226"/>
          </a:xfrm>
          <a:custGeom>
            <a:rect b="b" l="l" r="r" t="t"/>
            <a:pathLst>
              <a:path extrusionOk="0" h="679" w="2089">
                <a:moveTo>
                  <a:pt x="0" y="0"/>
                </a:moveTo>
                <a:lnTo>
                  <a:pt x="0" y="679"/>
                </a:lnTo>
                <a:lnTo>
                  <a:pt x="2088" y="679"/>
                </a:lnTo>
                <a:lnTo>
                  <a:pt x="2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54"/>
          <p:cNvSpPr/>
          <p:nvPr/>
        </p:nvSpPr>
        <p:spPr>
          <a:xfrm rot="5400000">
            <a:off x="4931637" y="232494"/>
            <a:ext cx="76217" cy="24218"/>
          </a:xfrm>
          <a:custGeom>
            <a:rect b="b" l="l" r="r" t="t"/>
            <a:pathLst>
              <a:path extrusionOk="0" h="627" w="2089">
                <a:moveTo>
                  <a:pt x="0" y="0"/>
                </a:moveTo>
                <a:lnTo>
                  <a:pt x="0" y="626"/>
                </a:lnTo>
                <a:lnTo>
                  <a:pt x="2088" y="626"/>
                </a:lnTo>
                <a:lnTo>
                  <a:pt x="2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54"/>
          <p:cNvSpPr/>
          <p:nvPr/>
        </p:nvSpPr>
        <p:spPr>
          <a:xfrm rot="5400000">
            <a:off x="5271326" y="231471"/>
            <a:ext cx="76217" cy="26265"/>
          </a:xfrm>
          <a:custGeom>
            <a:rect b="b" l="l" r="r" t="t"/>
            <a:pathLst>
              <a:path extrusionOk="0" h="680" w="2089">
                <a:moveTo>
                  <a:pt x="0" y="1"/>
                </a:moveTo>
                <a:lnTo>
                  <a:pt x="0" y="679"/>
                </a:lnTo>
                <a:lnTo>
                  <a:pt x="2088" y="679"/>
                </a:lnTo>
                <a:lnTo>
                  <a:pt x="20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p54"/>
          <p:cNvSpPr/>
          <p:nvPr/>
        </p:nvSpPr>
        <p:spPr>
          <a:xfrm rot="5400000">
            <a:off x="4779734" y="271496"/>
            <a:ext cx="154259" cy="24257"/>
          </a:xfrm>
          <a:custGeom>
            <a:rect b="b" l="l" r="r" t="t"/>
            <a:pathLst>
              <a:path extrusionOk="0" h="628" w="4228">
                <a:moveTo>
                  <a:pt x="0" y="1"/>
                </a:moveTo>
                <a:lnTo>
                  <a:pt x="0" y="627"/>
                </a:lnTo>
                <a:lnTo>
                  <a:pt x="4228" y="627"/>
                </a:lnTo>
                <a:lnTo>
                  <a:pt x="422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54"/>
          <p:cNvSpPr/>
          <p:nvPr/>
        </p:nvSpPr>
        <p:spPr>
          <a:xfrm rot="5400000">
            <a:off x="4591967" y="231490"/>
            <a:ext cx="76217" cy="26226"/>
          </a:xfrm>
          <a:custGeom>
            <a:rect b="b" l="l" r="r" t="t"/>
            <a:pathLst>
              <a:path extrusionOk="0" h="679" w="2089">
                <a:moveTo>
                  <a:pt x="0" y="0"/>
                </a:moveTo>
                <a:lnTo>
                  <a:pt x="0" y="679"/>
                </a:lnTo>
                <a:lnTo>
                  <a:pt x="2088" y="679"/>
                </a:lnTo>
                <a:lnTo>
                  <a:pt x="2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p54"/>
          <p:cNvSpPr/>
          <p:nvPr/>
        </p:nvSpPr>
        <p:spPr>
          <a:xfrm rot="5400000">
            <a:off x="4478061" y="232494"/>
            <a:ext cx="76217" cy="24218"/>
          </a:xfrm>
          <a:custGeom>
            <a:rect b="b" l="l" r="r" t="t"/>
            <a:pathLst>
              <a:path extrusionOk="0" h="627" w="2089">
                <a:moveTo>
                  <a:pt x="0" y="0"/>
                </a:moveTo>
                <a:lnTo>
                  <a:pt x="0" y="627"/>
                </a:lnTo>
                <a:lnTo>
                  <a:pt x="2088" y="627"/>
                </a:lnTo>
                <a:lnTo>
                  <a:pt x="2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54"/>
          <p:cNvSpPr/>
          <p:nvPr/>
        </p:nvSpPr>
        <p:spPr>
          <a:xfrm rot="5400000">
            <a:off x="4365179" y="232475"/>
            <a:ext cx="76217" cy="24257"/>
          </a:xfrm>
          <a:custGeom>
            <a:rect b="b" l="l" r="r" t="t"/>
            <a:pathLst>
              <a:path extrusionOk="0" h="628" w="2089">
                <a:moveTo>
                  <a:pt x="0" y="1"/>
                </a:moveTo>
                <a:lnTo>
                  <a:pt x="0" y="627"/>
                </a:lnTo>
                <a:lnTo>
                  <a:pt x="2088" y="627"/>
                </a:lnTo>
                <a:lnTo>
                  <a:pt x="20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54"/>
          <p:cNvSpPr/>
          <p:nvPr/>
        </p:nvSpPr>
        <p:spPr>
          <a:xfrm rot="5400000">
            <a:off x="4704849" y="231471"/>
            <a:ext cx="76217" cy="26265"/>
          </a:xfrm>
          <a:custGeom>
            <a:rect b="b" l="l" r="r" t="t"/>
            <a:pathLst>
              <a:path extrusionOk="0" h="680" w="2089">
                <a:moveTo>
                  <a:pt x="0" y="1"/>
                </a:moveTo>
                <a:lnTo>
                  <a:pt x="0" y="679"/>
                </a:lnTo>
                <a:lnTo>
                  <a:pt x="2088" y="679"/>
                </a:lnTo>
                <a:lnTo>
                  <a:pt x="20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54"/>
          <p:cNvSpPr/>
          <p:nvPr/>
        </p:nvSpPr>
        <p:spPr>
          <a:xfrm rot="5400000">
            <a:off x="4212253" y="270491"/>
            <a:ext cx="154259" cy="26265"/>
          </a:xfrm>
          <a:custGeom>
            <a:rect b="b" l="l" r="r" t="t"/>
            <a:pathLst>
              <a:path extrusionOk="0" h="680" w="4228">
                <a:moveTo>
                  <a:pt x="0" y="1"/>
                </a:moveTo>
                <a:lnTo>
                  <a:pt x="0" y="679"/>
                </a:lnTo>
                <a:lnTo>
                  <a:pt x="4228" y="679"/>
                </a:lnTo>
                <a:lnTo>
                  <a:pt x="422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p54"/>
          <p:cNvSpPr/>
          <p:nvPr/>
        </p:nvSpPr>
        <p:spPr>
          <a:xfrm rot="5400000">
            <a:off x="4024486" y="232494"/>
            <a:ext cx="76217" cy="24218"/>
          </a:xfrm>
          <a:custGeom>
            <a:rect b="b" l="l" r="r" t="t"/>
            <a:pathLst>
              <a:path extrusionOk="0" h="627" w="2089">
                <a:moveTo>
                  <a:pt x="0" y="0"/>
                </a:moveTo>
                <a:lnTo>
                  <a:pt x="0" y="627"/>
                </a:lnTo>
                <a:lnTo>
                  <a:pt x="2088" y="627"/>
                </a:lnTo>
                <a:lnTo>
                  <a:pt x="2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54"/>
          <p:cNvSpPr/>
          <p:nvPr/>
        </p:nvSpPr>
        <p:spPr>
          <a:xfrm rot="5400000">
            <a:off x="3911585" y="232494"/>
            <a:ext cx="76217" cy="24218"/>
          </a:xfrm>
          <a:custGeom>
            <a:rect b="b" l="l" r="r" t="t"/>
            <a:pathLst>
              <a:path extrusionOk="0" h="627" w="2089">
                <a:moveTo>
                  <a:pt x="0" y="0"/>
                </a:moveTo>
                <a:lnTo>
                  <a:pt x="0" y="626"/>
                </a:lnTo>
                <a:lnTo>
                  <a:pt x="2088" y="626"/>
                </a:lnTo>
                <a:lnTo>
                  <a:pt x="2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54"/>
          <p:cNvSpPr/>
          <p:nvPr/>
        </p:nvSpPr>
        <p:spPr>
          <a:xfrm rot="5400000">
            <a:off x="3797698" y="231471"/>
            <a:ext cx="76217" cy="26265"/>
          </a:xfrm>
          <a:custGeom>
            <a:rect b="b" l="l" r="r" t="t"/>
            <a:pathLst>
              <a:path extrusionOk="0" h="680" w="2089">
                <a:moveTo>
                  <a:pt x="0" y="1"/>
                </a:moveTo>
                <a:lnTo>
                  <a:pt x="0" y="679"/>
                </a:lnTo>
                <a:lnTo>
                  <a:pt x="2088" y="679"/>
                </a:lnTo>
                <a:lnTo>
                  <a:pt x="20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54"/>
          <p:cNvSpPr/>
          <p:nvPr/>
        </p:nvSpPr>
        <p:spPr>
          <a:xfrm rot="5400000">
            <a:off x="4138392" y="231490"/>
            <a:ext cx="76217" cy="26226"/>
          </a:xfrm>
          <a:custGeom>
            <a:rect b="b" l="l" r="r" t="t"/>
            <a:pathLst>
              <a:path extrusionOk="0" h="679" w="2089">
                <a:moveTo>
                  <a:pt x="0" y="0"/>
                </a:moveTo>
                <a:lnTo>
                  <a:pt x="0" y="679"/>
                </a:lnTo>
                <a:lnTo>
                  <a:pt x="2088" y="679"/>
                </a:lnTo>
                <a:lnTo>
                  <a:pt x="2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Google Shape;1077;p54"/>
          <p:cNvSpPr/>
          <p:nvPr/>
        </p:nvSpPr>
        <p:spPr>
          <a:xfrm rot="5400000">
            <a:off x="3645776" y="270491"/>
            <a:ext cx="154259" cy="26265"/>
          </a:xfrm>
          <a:custGeom>
            <a:rect b="b" l="l" r="r" t="t"/>
            <a:pathLst>
              <a:path extrusionOk="0" h="680" w="4228">
                <a:moveTo>
                  <a:pt x="0" y="1"/>
                </a:moveTo>
                <a:lnTo>
                  <a:pt x="0" y="679"/>
                </a:lnTo>
                <a:lnTo>
                  <a:pt x="4228" y="679"/>
                </a:lnTo>
                <a:lnTo>
                  <a:pt x="422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Google Shape;1078;p54"/>
          <p:cNvSpPr/>
          <p:nvPr/>
        </p:nvSpPr>
        <p:spPr>
          <a:xfrm rot="5400000">
            <a:off x="3458009" y="232494"/>
            <a:ext cx="76217" cy="24218"/>
          </a:xfrm>
          <a:custGeom>
            <a:rect b="b" l="l" r="r" t="t"/>
            <a:pathLst>
              <a:path extrusionOk="0" h="627" w="2089">
                <a:moveTo>
                  <a:pt x="0" y="0"/>
                </a:moveTo>
                <a:lnTo>
                  <a:pt x="0" y="627"/>
                </a:lnTo>
                <a:lnTo>
                  <a:pt x="2088" y="627"/>
                </a:lnTo>
                <a:lnTo>
                  <a:pt x="2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54"/>
          <p:cNvSpPr/>
          <p:nvPr/>
        </p:nvSpPr>
        <p:spPr>
          <a:xfrm rot="5400000">
            <a:off x="3345108" y="232494"/>
            <a:ext cx="76217" cy="24218"/>
          </a:xfrm>
          <a:custGeom>
            <a:rect b="b" l="l" r="r" t="t"/>
            <a:pathLst>
              <a:path extrusionOk="0" h="627" w="2089">
                <a:moveTo>
                  <a:pt x="0" y="0"/>
                </a:moveTo>
                <a:lnTo>
                  <a:pt x="0" y="626"/>
                </a:lnTo>
                <a:lnTo>
                  <a:pt x="2088" y="626"/>
                </a:lnTo>
                <a:lnTo>
                  <a:pt x="2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54"/>
          <p:cNvSpPr/>
          <p:nvPr/>
        </p:nvSpPr>
        <p:spPr>
          <a:xfrm rot="5400000">
            <a:off x="3231222" y="231471"/>
            <a:ext cx="76217" cy="26265"/>
          </a:xfrm>
          <a:custGeom>
            <a:rect b="b" l="l" r="r" t="t"/>
            <a:pathLst>
              <a:path extrusionOk="0" h="680" w="2089">
                <a:moveTo>
                  <a:pt x="0" y="1"/>
                </a:moveTo>
                <a:lnTo>
                  <a:pt x="0" y="679"/>
                </a:lnTo>
                <a:lnTo>
                  <a:pt x="2088" y="679"/>
                </a:lnTo>
                <a:lnTo>
                  <a:pt x="20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54"/>
          <p:cNvSpPr/>
          <p:nvPr/>
        </p:nvSpPr>
        <p:spPr>
          <a:xfrm rot="5400000">
            <a:off x="3571915" y="231490"/>
            <a:ext cx="76217" cy="26226"/>
          </a:xfrm>
          <a:custGeom>
            <a:rect b="b" l="l" r="r" t="t"/>
            <a:pathLst>
              <a:path extrusionOk="0" h="679" w="2089">
                <a:moveTo>
                  <a:pt x="0" y="0"/>
                </a:moveTo>
                <a:lnTo>
                  <a:pt x="0" y="679"/>
                </a:lnTo>
                <a:lnTo>
                  <a:pt x="2088" y="679"/>
                </a:lnTo>
                <a:lnTo>
                  <a:pt x="2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54"/>
          <p:cNvSpPr/>
          <p:nvPr/>
        </p:nvSpPr>
        <p:spPr>
          <a:xfrm rot="5400000">
            <a:off x="3079319" y="270511"/>
            <a:ext cx="154259" cy="26226"/>
          </a:xfrm>
          <a:custGeom>
            <a:rect b="b" l="l" r="r" t="t"/>
            <a:pathLst>
              <a:path extrusionOk="0" h="679" w="4228">
                <a:moveTo>
                  <a:pt x="0" y="1"/>
                </a:moveTo>
                <a:lnTo>
                  <a:pt x="0" y="679"/>
                </a:lnTo>
                <a:lnTo>
                  <a:pt x="4228" y="679"/>
                </a:lnTo>
                <a:lnTo>
                  <a:pt x="422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54"/>
          <p:cNvSpPr/>
          <p:nvPr/>
        </p:nvSpPr>
        <p:spPr>
          <a:xfrm rot="5400000">
            <a:off x="2891533" y="232494"/>
            <a:ext cx="76217" cy="24218"/>
          </a:xfrm>
          <a:custGeom>
            <a:rect b="b" l="l" r="r" t="t"/>
            <a:pathLst>
              <a:path extrusionOk="0" h="627" w="2089">
                <a:moveTo>
                  <a:pt x="0" y="0"/>
                </a:moveTo>
                <a:lnTo>
                  <a:pt x="0" y="626"/>
                </a:lnTo>
                <a:lnTo>
                  <a:pt x="2088" y="626"/>
                </a:lnTo>
                <a:lnTo>
                  <a:pt x="2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54"/>
          <p:cNvSpPr/>
          <p:nvPr/>
        </p:nvSpPr>
        <p:spPr>
          <a:xfrm rot="5400000">
            <a:off x="2778651" y="232475"/>
            <a:ext cx="76217" cy="24256"/>
          </a:xfrm>
          <a:custGeom>
            <a:rect b="b" l="l" r="r" t="t"/>
            <a:pathLst>
              <a:path extrusionOk="0" h="628" w="2089">
                <a:moveTo>
                  <a:pt x="0" y="1"/>
                </a:moveTo>
                <a:lnTo>
                  <a:pt x="0" y="627"/>
                </a:lnTo>
                <a:lnTo>
                  <a:pt x="2088" y="627"/>
                </a:lnTo>
                <a:lnTo>
                  <a:pt x="20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p54"/>
          <p:cNvSpPr/>
          <p:nvPr/>
        </p:nvSpPr>
        <p:spPr>
          <a:xfrm rot="5400000">
            <a:off x="2664745" y="231471"/>
            <a:ext cx="76217" cy="26265"/>
          </a:xfrm>
          <a:custGeom>
            <a:rect b="b" l="l" r="r" t="t"/>
            <a:pathLst>
              <a:path extrusionOk="0" h="680" w="2089">
                <a:moveTo>
                  <a:pt x="0" y="1"/>
                </a:moveTo>
                <a:lnTo>
                  <a:pt x="0" y="679"/>
                </a:lnTo>
                <a:lnTo>
                  <a:pt x="2088" y="679"/>
                </a:lnTo>
                <a:lnTo>
                  <a:pt x="20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p54"/>
          <p:cNvSpPr/>
          <p:nvPr/>
        </p:nvSpPr>
        <p:spPr>
          <a:xfrm rot="5400000">
            <a:off x="3004434" y="232494"/>
            <a:ext cx="76217" cy="24218"/>
          </a:xfrm>
          <a:custGeom>
            <a:rect b="b" l="l" r="r" t="t"/>
            <a:pathLst>
              <a:path extrusionOk="0" h="627" w="2089">
                <a:moveTo>
                  <a:pt x="0" y="0"/>
                </a:moveTo>
                <a:lnTo>
                  <a:pt x="0" y="627"/>
                </a:lnTo>
                <a:lnTo>
                  <a:pt x="2088" y="627"/>
                </a:lnTo>
                <a:lnTo>
                  <a:pt x="2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p54"/>
          <p:cNvSpPr/>
          <p:nvPr/>
        </p:nvSpPr>
        <p:spPr>
          <a:xfrm rot="5400000">
            <a:off x="2512842" y="270511"/>
            <a:ext cx="154259" cy="26226"/>
          </a:xfrm>
          <a:custGeom>
            <a:rect b="b" l="l" r="r" t="t"/>
            <a:pathLst>
              <a:path extrusionOk="0" h="679" w="4228">
                <a:moveTo>
                  <a:pt x="0" y="0"/>
                </a:moveTo>
                <a:lnTo>
                  <a:pt x="0" y="679"/>
                </a:lnTo>
                <a:lnTo>
                  <a:pt x="4228" y="679"/>
                </a:lnTo>
                <a:lnTo>
                  <a:pt x="422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p54"/>
          <p:cNvSpPr/>
          <p:nvPr/>
        </p:nvSpPr>
        <p:spPr>
          <a:xfrm flipH="1" rot="5400000">
            <a:off x="4561191" y="2927251"/>
            <a:ext cx="22876" cy="3967328"/>
          </a:xfrm>
          <a:custGeom>
            <a:rect b="b" l="l" r="r" t="t"/>
            <a:pathLst>
              <a:path extrusionOk="0" h="102714" w="627">
                <a:moveTo>
                  <a:pt x="0" y="0"/>
                </a:moveTo>
                <a:lnTo>
                  <a:pt x="0" y="102714"/>
                </a:lnTo>
                <a:lnTo>
                  <a:pt x="627" y="102714"/>
                </a:lnTo>
                <a:lnTo>
                  <a:pt x="62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p54"/>
          <p:cNvSpPr/>
          <p:nvPr/>
        </p:nvSpPr>
        <p:spPr>
          <a:xfrm flipH="1" rot="5400000">
            <a:off x="6479145" y="4821695"/>
            <a:ext cx="154259" cy="24218"/>
          </a:xfrm>
          <a:custGeom>
            <a:rect b="b" l="l" r="r" t="t"/>
            <a:pathLst>
              <a:path extrusionOk="0" h="627" w="4228">
                <a:moveTo>
                  <a:pt x="0" y="0"/>
                </a:moveTo>
                <a:lnTo>
                  <a:pt x="0" y="626"/>
                </a:lnTo>
                <a:lnTo>
                  <a:pt x="4228" y="626"/>
                </a:lnTo>
                <a:lnTo>
                  <a:pt x="422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p54"/>
          <p:cNvSpPr/>
          <p:nvPr/>
        </p:nvSpPr>
        <p:spPr>
          <a:xfrm flipH="1" rot="5400000">
            <a:off x="6291378" y="4859692"/>
            <a:ext cx="76217" cy="26265"/>
          </a:xfrm>
          <a:custGeom>
            <a:rect b="b" l="l" r="r" t="t"/>
            <a:pathLst>
              <a:path extrusionOk="0" h="680" w="2089">
                <a:moveTo>
                  <a:pt x="0" y="1"/>
                </a:moveTo>
                <a:lnTo>
                  <a:pt x="0" y="679"/>
                </a:lnTo>
                <a:lnTo>
                  <a:pt x="2088" y="679"/>
                </a:lnTo>
                <a:lnTo>
                  <a:pt x="20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p54"/>
          <p:cNvSpPr/>
          <p:nvPr/>
        </p:nvSpPr>
        <p:spPr>
          <a:xfrm flipH="1" rot="5400000">
            <a:off x="6178496" y="4859712"/>
            <a:ext cx="76217" cy="26226"/>
          </a:xfrm>
          <a:custGeom>
            <a:rect b="b" l="l" r="r" t="t"/>
            <a:pathLst>
              <a:path extrusionOk="0" h="679" w="2089">
                <a:moveTo>
                  <a:pt x="0" y="0"/>
                </a:moveTo>
                <a:lnTo>
                  <a:pt x="0" y="679"/>
                </a:lnTo>
                <a:lnTo>
                  <a:pt x="2088" y="679"/>
                </a:lnTo>
                <a:lnTo>
                  <a:pt x="2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54"/>
          <p:cNvSpPr/>
          <p:nvPr/>
        </p:nvSpPr>
        <p:spPr>
          <a:xfrm flipH="1" rot="5400000">
            <a:off x="6064590" y="4860716"/>
            <a:ext cx="76217" cy="24218"/>
          </a:xfrm>
          <a:custGeom>
            <a:rect b="b" l="l" r="r" t="t"/>
            <a:pathLst>
              <a:path extrusionOk="0" h="627" w="2089">
                <a:moveTo>
                  <a:pt x="0" y="0"/>
                </a:moveTo>
                <a:lnTo>
                  <a:pt x="0" y="627"/>
                </a:lnTo>
                <a:lnTo>
                  <a:pt x="2088" y="627"/>
                </a:lnTo>
                <a:lnTo>
                  <a:pt x="2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54"/>
          <p:cNvSpPr/>
          <p:nvPr/>
        </p:nvSpPr>
        <p:spPr>
          <a:xfrm flipH="1" rot="5400000">
            <a:off x="6404279" y="4859692"/>
            <a:ext cx="76217" cy="26265"/>
          </a:xfrm>
          <a:custGeom>
            <a:rect b="b" l="l" r="r" t="t"/>
            <a:pathLst>
              <a:path extrusionOk="0" h="680" w="2089">
                <a:moveTo>
                  <a:pt x="0" y="1"/>
                </a:moveTo>
                <a:lnTo>
                  <a:pt x="0" y="679"/>
                </a:lnTo>
                <a:lnTo>
                  <a:pt x="2088" y="679"/>
                </a:lnTo>
                <a:lnTo>
                  <a:pt x="20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Google Shape;1094;p54"/>
          <p:cNvSpPr/>
          <p:nvPr/>
        </p:nvSpPr>
        <p:spPr>
          <a:xfrm flipH="1" rot="5400000">
            <a:off x="5912668" y="4821695"/>
            <a:ext cx="154259" cy="24218"/>
          </a:xfrm>
          <a:custGeom>
            <a:rect b="b" l="l" r="r" t="t"/>
            <a:pathLst>
              <a:path extrusionOk="0" h="627" w="4228">
                <a:moveTo>
                  <a:pt x="0" y="0"/>
                </a:moveTo>
                <a:lnTo>
                  <a:pt x="0" y="626"/>
                </a:lnTo>
                <a:lnTo>
                  <a:pt x="4228" y="626"/>
                </a:lnTo>
                <a:lnTo>
                  <a:pt x="422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54"/>
          <p:cNvSpPr/>
          <p:nvPr/>
        </p:nvSpPr>
        <p:spPr>
          <a:xfrm flipH="1" rot="5400000">
            <a:off x="5724901" y="4859692"/>
            <a:ext cx="76217" cy="26265"/>
          </a:xfrm>
          <a:custGeom>
            <a:rect b="b" l="l" r="r" t="t"/>
            <a:pathLst>
              <a:path extrusionOk="0" h="680" w="2089">
                <a:moveTo>
                  <a:pt x="0" y="1"/>
                </a:moveTo>
                <a:lnTo>
                  <a:pt x="0" y="679"/>
                </a:lnTo>
                <a:lnTo>
                  <a:pt x="2088" y="679"/>
                </a:lnTo>
                <a:lnTo>
                  <a:pt x="20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54"/>
          <p:cNvSpPr/>
          <p:nvPr/>
        </p:nvSpPr>
        <p:spPr>
          <a:xfrm flipH="1" rot="5400000">
            <a:off x="5612019" y="4859712"/>
            <a:ext cx="76217" cy="26226"/>
          </a:xfrm>
          <a:custGeom>
            <a:rect b="b" l="l" r="r" t="t"/>
            <a:pathLst>
              <a:path extrusionOk="0" h="679" w="2089">
                <a:moveTo>
                  <a:pt x="0" y="0"/>
                </a:moveTo>
                <a:lnTo>
                  <a:pt x="0" y="679"/>
                </a:lnTo>
                <a:lnTo>
                  <a:pt x="2088" y="679"/>
                </a:lnTo>
                <a:lnTo>
                  <a:pt x="2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54"/>
          <p:cNvSpPr/>
          <p:nvPr/>
        </p:nvSpPr>
        <p:spPr>
          <a:xfrm flipH="1" rot="5400000">
            <a:off x="5498113" y="4860716"/>
            <a:ext cx="76217" cy="24218"/>
          </a:xfrm>
          <a:custGeom>
            <a:rect b="b" l="l" r="r" t="t"/>
            <a:pathLst>
              <a:path extrusionOk="0" h="627" w="2089">
                <a:moveTo>
                  <a:pt x="0" y="0"/>
                </a:moveTo>
                <a:lnTo>
                  <a:pt x="0" y="627"/>
                </a:lnTo>
                <a:lnTo>
                  <a:pt x="2088" y="627"/>
                </a:lnTo>
                <a:lnTo>
                  <a:pt x="2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p54"/>
          <p:cNvSpPr/>
          <p:nvPr/>
        </p:nvSpPr>
        <p:spPr>
          <a:xfrm flipH="1" rot="5400000">
            <a:off x="5838807" y="4860697"/>
            <a:ext cx="76217" cy="24257"/>
          </a:xfrm>
          <a:custGeom>
            <a:rect b="b" l="l" r="r" t="t"/>
            <a:pathLst>
              <a:path extrusionOk="0" h="628" w="2089">
                <a:moveTo>
                  <a:pt x="0" y="1"/>
                </a:moveTo>
                <a:lnTo>
                  <a:pt x="0" y="627"/>
                </a:lnTo>
                <a:lnTo>
                  <a:pt x="2088" y="627"/>
                </a:lnTo>
                <a:lnTo>
                  <a:pt x="20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54"/>
          <p:cNvSpPr/>
          <p:nvPr/>
        </p:nvSpPr>
        <p:spPr>
          <a:xfrm flipH="1" rot="5400000">
            <a:off x="5346211" y="4821676"/>
            <a:ext cx="154259" cy="24257"/>
          </a:xfrm>
          <a:custGeom>
            <a:rect b="b" l="l" r="r" t="t"/>
            <a:pathLst>
              <a:path extrusionOk="0" h="628" w="4228">
                <a:moveTo>
                  <a:pt x="0" y="1"/>
                </a:moveTo>
                <a:lnTo>
                  <a:pt x="0" y="627"/>
                </a:lnTo>
                <a:lnTo>
                  <a:pt x="4228" y="627"/>
                </a:lnTo>
                <a:lnTo>
                  <a:pt x="422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54"/>
          <p:cNvSpPr/>
          <p:nvPr/>
        </p:nvSpPr>
        <p:spPr>
          <a:xfrm flipH="1" rot="5400000">
            <a:off x="5158444" y="4859712"/>
            <a:ext cx="76217" cy="26226"/>
          </a:xfrm>
          <a:custGeom>
            <a:rect b="b" l="l" r="r" t="t"/>
            <a:pathLst>
              <a:path extrusionOk="0" h="679" w="2089">
                <a:moveTo>
                  <a:pt x="0" y="0"/>
                </a:moveTo>
                <a:lnTo>
                  <a:pt x="0" y="679"/>
                </a:lnTo>
                <a:lnTo>
                  <a:pt x="2088" y="679"/>
                </a:lnTo>
                <a:lnTo>
                  <a:pt x="2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54"/>
          <p:cNvSpPr/>
          <p:nvPr/>
        </p:nvSpPr>
        <p:spPr>
          <a:xfrm flipH="1" rot="5400000">
            <a:off x="5045542" y="4859712"/>
            <a:ext cx="76217" cy="26226"/>
          </a:xfrm>
          <a:custGeom>
            <a:rect b="b" l="l" r="r" t="t"/>
            <a:pathLst>
              <a:path extrusionOk="0" h="679" w="2089">
                <a:moveTo>
                  <a:pt x="0" y="0"/>
                </a:moveTo>
                <a:lnTo>
                  <a:pt x="0" y="679"/>
                </a:lnTo>
                <a:lnTo>
                  <a:pt x="2088" y="679"/>
                </a:lnTo>
                <a:lnTo>
                  <a:pt x="2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54"/>
          <p:cNvSpPr/>
          <p:nvPr/>
        </p:nvSpPr>
        <p:spPr>
          <a:xfrm flipH="1" rot="5400000">
            <a:off x="4931637" y="4860716"/>
            <a:ext cx="76217" cy="24218"/>
          </a:xfrm>
          <a:custGeom>
            <a:rect b="b" l="l" r="r" t="t"/>
            <a:pathLst>
              <a:path extrusionOk="0" h="627" w="2089">
                <a:moveTo>
                  <a:pt x="0" y="0"/>
                </a:moveTo>
                <a:lnTo>
                  <a:pt x="0" y="626"/>
                </a:lnTo>
                <a:lnTo>
                  <a:pt x="2088" y="626"/>
                </a:lnTo>
                <a:lnTo>
                  <a:pt x="2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54"/>
          <p:cNvSpPr/>
          <p:nvPr/>
        </p:nvSpPr>
        <p:spPr>
          <a:xfrm flipH="1" rot="5400000">
            <a:off x="5271326" y="4859692"/>
            <a:ext cx="76217" cy="26265"/>
          </a:xfrm>
          <a:custGeom>
            <a:rect b="b" l="l" r="r" t="t"/>
            <a:pathLst>
              <a:path extrusionOk="0" h="680" w="2089">
                <a:moveTo>
                  <a:pt x="0" y="1"/>
                </a:moveTo>
                <a:lnTo>
                  <a:pt x="0" y="679"/>
                </a:lnTo>
                <a:lnTo>
                  <a:pt x="2088" y="679"/>
                </a:lnTo>
                <a:lnTo>
                  <a:pt x="20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54"/>
          <p:cNvSpPr/>
          <p:nvPr/>
        </p:nvSpPr>
        <p:spPr>
          <a:xfrm flipH="1" rot="5400000">
            <a:off x="4779734" y="4821676"/>
            <a:ext cx="154259" cy="24257"/>
          </a:xfrm>
          <a:custGeom>
            <a:rect b="b" l="l" r="r" t="t"/>
            <a:pathLst>
              <a:path extrusionOk="0" h="628" w="4228">
                <a:moveTo>
                  <a:pt x="0" y="1"/>
                </a:moveTo>
                <a:lnTo>
                  <a:pt x="0" y="627"/>
                </a:lnTo>
                <a:lnTo>
                  <a:pt x="4228" y="627"/>
                </a:lnTo>
                <a:lnTo>
                  <a:pt x="422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54"/>
          <p:cNvSpPr/>
          <p:nvPr/>
        </p:nvSpPr>
        <p:spPr>
          <a:xfrm flipH="1" rot="5400000">
            <a:off x="4591967" y="4859712"/>
            <a:ext cx="76217" cy="26226"/>
          </a:xfrm>
          <a:custGeom>
            <a:rect b="b" l="l" r="r" t="t"/>
            <a:pathLst>
              <a:path extrusionOk="0" h="679" w="2089">
                <a:moveTo>
                  <a:pt x="0" y="0"/>
                </a:moveTo>
                <a:lnTo>
                  <a:pt x="0" y="679"/>
                </a:lnTo>
                <a:lnTo>
                  <a:pt x="2088" y="679"/>
                </a:lnTo>
                <a:lnTo>
                  <a:pt x="2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54"/>
          <p:cNvSpPr/>
          <p:nvPr/>
        </p:nvSpPr>
        <p:spPr>
          <a:xfrm flipH="1" rot="5400000">
            <a:off x="4478061" y="4860716"/>
            <a:ext cx="76217" cy="24218"/>
          </a:xfrm>
          <a:custGeom>
            <a:rect b="b" l="l" r="r" t="t"/>
            <a:pathLst>
              <a:path extrusionOk="0" h="627" w="2089">
                <a:moveTo>
                  <a:pt x="0" y="0"/>
                </a:moveTo>
                <a:lnTo>
                  <a:pt x="0" y="627"/>
                </a:lnTo>
                <a:lnTo>
                  <a:pt x="2088" y="627"/>
                </a:lnTo>
                <a:lnTo>
                  <a:pt x="2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54"/>
          <p:cNvSpPr/>
          <p:nvPr/>
        </p:nvSpPr>
        <p:spPr>
          <a:xfrm flipH="1" rot="5400000">
            <a:off x="4365179" y="4860697"/>
            <a:ext cx="76217" cy="24257"/>
          </a:xfrm>
          <a:custGeom>
            <a:rect b="b" l="l" r="r" t="t"/>
            <a:pathLst>
              <a:path extrusionOk="0" h="628" w="2089">
                <a:moveTo>
                  <a:pt x="0" y="1"/>
                </a:moveTo>
                <a:lnTo>
                  <a:pt x="0" y="627"/>
                </a:lnTo>
                <a:lnTo>
                  <a:pt x="2088" y="627"/>
                </a:lnTo>
                <a:lnTo>
                  <a:pt x="20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54"/>
          <p:cNvSpPr/>
          <p:nvPr/>
        </p:nvSpPr>
        <p:spPr>
          <a:xfrm flipH="1" rot="5400000">
            <a:off x="4704849" y="4859692"/>
            <a:ext cx="76217" cy="26265"/>
          </a:xfrm>
          <a:custGeom>
            <a:rect b="b" l="l" r="r" t="t"/>
            <a:pathLst>
              <a:path extrusionOk="0" h="680" w="2089">
                <a:moveTo>
                  <a:pt x="0" y="1"/>
                </a:moveTo>
                <a:lnTo>
                  <a:pt x="0" y="679"/>
                </a:lnTo>
                <a:lnTo>
                  <a:pt x="2088" y="679"/>
                </a:lnTo>
                <a:lnTo>
                  <a:pt x="20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54"/>
          <p:cNvSpPr/>
          <p:nvPr/>
        </p:nvSpPr>
        <p:spPr>
          <a:xfrm flipH="1" rot="5400000">
            <a:off x="4212253" y="4820672"/>
            <a:ext cx="154259" cy="26265"/>
          </a:xfrm>
          <a:custGeom>
            <a:rect b="b" l="l" r="r" t="t"/>
            <a:pathLst>
              <a:path extrusionOk="0" h="680" w="4228">
                <a:moveTo>
                  <a:pt x="0" y="1"/>
                </a:moveTo>
                <a:lnTo>
                  <a:pt x="0" y="679"/>
                </a:lnTo>
                <a:lnTo>
                  <a:pt x="4228" y="679"/>
                </a:lnTo>
                <a:lnTo>
                  <a:pt x="422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54"/>
          <p:cNvSpPr/>
          <p:nvPr/>
        </p:nvSpPr>
        <p:spPr>
          <a:xfrm flipH="1" rot="5400000">
            <a:off x="4024486" y="4860716"/>
            <a:ext cx="76217" cy="24218"/>
          </a:xfrm>
          <a:custGeom>
            <a:rect b="b" l="l" r="r" t="t"/>
            <a:pathLst>
              <a:path extrusionOk="0" h="627" w="2089">
                <a:moveTo>
                  <a:pt x="0" y="0"/>
                </a:moveTo>
                <a:lnTo>
                  <a:pt x="0" y="627"/>
                </a:lnTo>
                <a:lnTo>
                  <a:pt x="2088" y="627"/>
                </a:lnTo>
                <a:lnTo>
                  <a:pt x="2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p54"/>
          <p:cNvSpPr/>
          <p:nvPr/>
        </p:nvSpPr>
        <p:spPr>
          <a:xfrm flipH="1" rot="5400000">
            <a:off x="3911585" y="4860716"/>
            <a:ext cx="76217" cy="24218"/>
          </a:xfrm>
          <a:custGeom>
            <a:rect b="b" l="l" r="r" t="t"/>
            <a:pathLst>
              <a:path extrusionOk="0" h="627" w="2089">
                <a:moveTo>
                  <a:pt x="0" y="0"/>
                </a:moveTo>
                <a:lnTo>
                  <a:pt x="0" y="626"/>
                </a:lnTo>
                <a:lnTo>
                  <a:pt x="2088" y="626"/>
                </a:lnTo>
                <a:lnTo>
                  <a:pt x="2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p54"/>
          <p:cNvSpPr/>
          <p:nvPr/>
        </p:nvSpPr>
        <p:spPr>
          <a:xfrm flipH="1" rot="5400000">
            <a:off x="3797698" y="4859692"/>
            <a:ext cx="76217" cy="26265"/>
          </a:xfrm>
          <a:custGeom>
            <a:rect b="b" l="l" r="r" t="t"/>
            <a:pathLst>
              <a:path extrusionOk="0" h="680" w="2089">
                <a:moveTo>
                  <a:pt x="0" y="1"/>
                </a:moveTo>
                <a:lnTo>
                  <a:pt x="0" y="679"/>
                </a:lnTo>
                <a:lnTo>
                  <a:pt x="2088" y="679"/>
                </a:lnTo>
                <a:lnTo>
                  <a:pt x="20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54"/>
          <p:cNvSpPr/>
          <p:nvPr/>
        </p:nvSpPr>
        <p:spPr>
          <a:xfrm flipH="1" rot="5400000">
            <a:off x="4138392" y="4859712"/>
            <a:ext cx="76217" cy="26226"/>
          </a:xfrm>
          <a:custGeom>
            <a:rect b="b" l="l" r="r" t="t"/>
            <a:pathLst>
              <a:path extrusionOk="0" h="679" w="2089">
                <a:moveTo>
                  <a:pt x="0" y="0"/>
                </a:moveTo>
                <a:lnTo>
                  <a:pt x="0" y="679"/>
                </a:lnTo>
                <a:lnTo>
                  <a:pt x="2088" y="679"/>
                </a:lnTo>
                <a:lnTo>
                  <a:pt x="2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54"/>
          <p:cNvSpPr/>
          <p:nvPr/>
        </p:nvSpPr>
        <p:spPr>
          <a:xfrm flipH="1" rot="5400000">
            <a:off x="3645776" y="4820672"/>
            <a:ext cx="154259" cy="26265"/>
          </a:xfrm>
          <a:custGeom>
            <a:rect b="b" l="l" r="r" t="t"/>
            <a:pathLst>
              <a:path extrusionOk="0" h="680" w="4228">
                <a:moveTo>
                  <a:pt x="0" y="1"/>
                </a:moveTo>
                <a:lnTo>
                  <a:pt x="0" y="679"/>
                </a:lnTo>
                <a:lnTo>
                  <a:pt x="4228" y="679"/>
                </a:lnTo>
                <a:lnTo>
                  <a:pt x="422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54"/>
          <p:cNvSpPr/>
          <p:nvPr/>
        </p:nvSpPr>
        <p:spPr>
          <a:xfrm flipH="1" rot="5400000">
            <a:off x="3458009" y="4860716"/>
            <a:ext cx="76217" cy="24218"/>
          </a:xfrm>
          <a:custGeom>
            <a:rect b="b" l="l" r="r" t="t"/>
            <a:pathLst>
              <a:path extrusionOk="0" h="627" w="2089">
                <a:moveTo>
                  <a:pt x="0" y="0"/>
                </a:moveTo>
                <a:lnTo>
                  <a:pt x="0" y="627"/>
                </a:lnTo>
                <a:lnTo>
                  <a:pt x="2088" y="627"/>
                </a:lnTo>
                <a:lnTo>
                  <a:pt x="2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54"/>
          <p:cNvSpPr/>
          <p:nvPr/>
        </p:nvSpPr>
        <p:spPr>
          <a:xfrm flipH="1" rot="5400000">
            <a:off x="3345108" y="4860716"/>
            <a:ext cx="76217" cy="24218"/>
          </a:xfrm>
          <a:custGeom>
            <a:rect b="b" l="l" r="r" t="t"/>
            <a:pathLst>
              <a:path extrusionOk="0" h="627" w="2089">
                <a:moveTo>
                  <a:pt x="0" y="0"/>
                </a:moveTo>
                <a:lnTo>
                  <a:pt x="0" y="626"/>
                </a:lnTo>
                <a:lnTo>
                  <a:pt x="2088" y="626"/>
                </a:lnTo>
                <a:lnTo>
                  <a:pt x="2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54"/>
          <p:cNvSpPr/>
          <p:nvPr/>
        </p:nvSpPr>
        <p:spPr>
          <a:xfrm flipH="1" rot="5400000">
            <a:off x="3231222" y="4859692"/>
            <a:ext cx="76217" cy="26265"/>
          </a:xfrm>
          <a:custGeom>
            <a:rect b="b" l="l" r="r" t="t"/>
            <a:pathLst>
              <a:path extrusionOk="0" h="680" w="2089">
                <a:moveTo>
                  <a:pt x="0" y="1"/>
                </a:moveTo>
                <a:lnTo>
                  <a:pt x="0" y="679"/>
                </a:lnTo>
                <a:lnTo>
                  <a:pt x="2088" y="679"/>
                </a:lnTo>
                <a:lnTo>
                  <a:pt x="20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54"/>
          <p:cNvSpPr/>
          <p:nvPr/>
        </p:nvSpPr>
        <p:spPr>
          <a:xfrm flipH="1" rot="5400000">
            <a:off x="3571915" y="4859712"/>
            <a:ext cx="76217" cy="26226"/>
          </a:xfrm>
          <a:custGeom>
            <a:rect b="b" l="l" r="r" t="t"/>
            <a:pathLst>
              <a:path extrusionOk="0" h="679" w="2089">
                <a:moveTo>
                  <a:pt x="0" y="0"/>
                </a:moveTo>
                <a:lnTo>
                  <a:pt x="0" y="679"/>
                </a:lnTo>
                <a:lnTo>
                  <a:pt x="2088" y="679"/>
                </a:lnTo>
                <a:lnTo>
                  <a:pt x="2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54"/>
          <p:cNvSpPr/>
          <p:nvPr/>
        </p:nvSpPr>
        <p:spPr>
          <a:xfrm flipH="1" rot="5400000">
            <a:off x="3079319" y="4820691"/>
            <a:ext cx="154259" cy="26226"/>
          </a:xfrm>
          <a:custGeom>
            <a:rect b="b" l="l" r="r" t="t"/>
            <a:pathLst>
              <a:path extrusionOk="0" h="679" w="4228">
                <a:moveTo>
                  <a:pt x="0" y="1"/>
                </a:moveTo>
                <a:lnTo>
                  <a:pt x="0" y="679"/>
                </a:lnTo>
                <a:lnTo>
                  <a:pt x="4228" y="679"/>
                </a:lnTo>
                <a:lnTo>
                  <a:pt x="422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54"/>
          <p:cNvSpPr/>
          <p:nvPr/>
        </p:nvSpPr>
        <p:spPr>
          <a:xfrm flipH="1" rot="5400000">
            <a:off x="2891533" y="4860716"/>
            <a:ext cx="76217" cy="24218"/>
          </a:xfrm>
          <a:custGeom>
            <a:rect b="b" l="l" r="r" t="t"/>
            <a:pathLst>
              <a:path extrusionOk="0" h="627" w="2089">
                <a:moveTo>
                  <a:pt x="0" y="0"/>
                </a:moveTo>
                <a:lnTo>
                  <a:pt x="0" y="626"/>
                </a:lnTo>
                <a:lnTo>
                  <a:pt x="2088" y="626"/>
                </a:lnTo>
                <a:lnTo>
                  <a:pt x="2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54"/>
          <p:cNvSpPr/>
          <p:nvPr/>
        </p:nvSpPr>
        <p:spPr>
          <a:xfrm flipH="1" rot="5400000">
            <a:off x="2778651" y="4860697"/>
            <a:ext cx="76217" cy="24256"/>
          </a:xfrm>
          <a:custGeom>
            <a:rect b="b" l="l" r="r" t="t"/>
            <a:pathLst>
              <a:path extrusionOk="0" h="628" w="2089">
                <a:moveTo>
                  <a:pt x="0" y="1"/>
                </a:moveTo>
                <a:lnTo>
                  <a:pt x="0" y="627"/>
                </a:lnTo>
                <a:lnTo>
                  <a:pt x="2088" y="627"/>
                </a:lnTo>
                <a:lnTo>
                  <a:pt x="20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54"/>
          <p:cNvSpPr/>
          <p:nvPr/>
        </p:nvSpPr>
        <p:spPr>
          <a:xfrm flipH="1" rot="5400000">
            <a:off x="2664745" y="4859692"/>
            <a:ext cx="76217" cy="26265"/>
          </a:xfrm>
          <a:custGeom>
            <a:rect b="b" l="l" r="r" t="t"/>
            <a:pathLst>
              <a:path extrusionOk="0" h="680" w="2089">
                <a:moveTo>
                  <a:pt x="0" y="1"/>
                </a:moveTo>
                <a:lnTo>
                  <a:pt x="0" y="679"/>
                </a:lnTo>
                <a:lnTo>
                  <a:pt x="2088" y="679"/>
                </a:lnTo>
                <a:lnTo>
                  <a:pt x="20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p54"/>
          <p:cNvSpPr/>
          <p:nvPr/>
        </p:nvSpPr>
        <p:spPr>
          <a:xfrm flipH="1" rot="5400000">
            <a:off x="3004434" y="4860716"/>
            <a:ext cx="76217" cy="24218"/>
          </a:xfrm>
          <a:custGeom>
            <a:rect b="b" l="l" r="r" t="t"/>
            <a:pathLst>
              <a:path extrusionOk="0" h="627" w="2089">
                <a:moveTo>
                  <a:pt x="0" y="0"/>
                </a:moveTo>
                <a:lnTo>
                  <a:pt x="0" y="627"/>
                </a:lnTo>
                <a:lnTo>
                  <a:pt x="2088" y="627"/>
                </a:lnTo>
                <a:lnTo>
                  <a:pt x="2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54"/>
          <p:cNvSpPr/>
          <p:nvPr/>
        </p:nvSpPr>
        <p:spPr>
          <a:xfrm flipH="1" rot="5400000">
            <a:off x="2512842" y="4820691"/>
            <a:ext cx="154259" cy="26226"/>
          </a:xfrm>
          <a:custGeom>
            <a:rect b="b" l="l" r="r" t="t"/>
            <a:pathLst>
              <a:path extrusionOk="0" h="679" w="4228">
                <a:moveTo>
                  <a:pt x="0" y="0"/>
                </a:moveTo>
                <a:lnTo>
                  <a:pt x="0" y="679"/>
                </a:lnTo>
                <a:lnTo>
                  <a:pt x="4228" y="679"/>
                </a:lnTo>
                <a:lnTo>
                  <a:pt x="422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p54"/>
          <p:cNvSpPr/>
          <p:nvPr/>
        </p:nvSpPr>
        <p:spPr>
          <a:xfrm>
            <a:off x="8214038" y="439652"/>
            <a:ext cx="184000" cy="147450"/>
          </a:xfrm>
          <a:custGeom>
            <a:rect b="b" l="l" r="r" t="t"/>
            <a:pathLst>
              <a:path extrusionOk="0" h="5898" w="7360">
                <a:moveTo>
                  <a:pt x="1" y="0"/>
                </a:moveTo>
                <a:lnTo>
                  <a:pt x="1" y="5898"/>
                </a:lnTo>
                <a:lnTo>
                  <a:pt x="3393" y="5898"/>
                </a:lnTo>
                <a:lnTo>
                  <a:pt x="3393" y="0"/>
                </a:lnTo>
                <a:close/>
                <a:moveTo>
                  <a:pt x="3915" y="0"/>
                </a:moveTo>
                <a:lnTo>
                  <a:pt x="3915" y="5898"/>
                </a:lnTo>
                <a:lnTo>
                  <a:pt x="7360" y="5898"/>
                </a:lnTo>
                <a:lnTo>
                  <a:pt x="736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06" name="Google Shape;106;p37"/>
          <p:cNvGrpSpPr/>
          <p:nvPr/>
        </p:nvGrpSpPr>
        <p:grpSpPr>
          <a:xfrm>
            <a:off x="190038" y="221150"/>
            <a:ext cx="8763825" cy="4701188"/>
            <a:chOff x="190038" y="221150"/>
            <a:chExt cx="8763825" cy="4701188"/>
          </a:xfrm>
        </p:grpSpPr>
        <p:grpSp>
          <p:nvGrpSpPr>
            <p:cNvPr id="107" name="Google Shape;107;p37"/>
            <p:cNvGrpSpPr/>
            <p:nvPr/>
          </p:nvGrpSpPr>
          <p:grpSpPr>
            <a:xfrm>
              <a:off x="190038" y="221150"/>
              <a:ext cx="8763825" cy="4701188"/>
              <a:chOff x="189425" y="221150"/>
              <a:chExt cx="8763825" cy="4701188"/>
            </a:xfrm>
          </p:grpSpPr>
          <p:sp>
            <p:nvSpPr>
              <p:cNvPr id="108" name="Google Shape;108;p37"/>
              <p:cNvSpPr/>
              <p:nvPr/>
            </p:nvSpPr>
            <p:spPr>
              <a:xfrm>
                <a:off x="189425" y="221150"/>
                <a:ext cx="1297000" cy="1295700"/>
              </a:xfrm>
              <a:custGeom>
                <a:rect b="b" l="l" r="r" t="t"/>
                <a:pathLst>
                  <a:path extrusionOk="0" h="51828" w="51880">
                    <a:moveTo>
                      <a:pt x="1" y="1"/>
                    </a:moveTo>
                    <a:lnTo>
                      <a:pt x="1" y="51827"/>
                    </a:lnTo>
                    <a:lnTo>
                      <a:pt x="679" y="51827"/>
                    </a:lnTo>
                    <a:lnTo>
                      <a:pt x="679" y="627"/>
                    </a:lnTo>
                    <a:lnTo>
                      <a:pt x="51879" y="627"/>
                    </a:lnTo>
                    <a:lnTo>
                      <a:pt x="518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37"/>
              <p:cNvSpPr/>
              <p:nvPr/>
            </p:nvSpPr>
            <p:spPr>
              <a:xfrm>
                <a:off x="7657575" y="221150"/>
                <a:ext cx="1295675" cy="1295700"/>
              </a:xfrm>
              <a:custGeom>
                <a:rect b="b" l="l" r="r" t="t"/>
                <a:pathLst>
                  <a:path extrusionOk="0" h="51828" w="51827">
                    <a:moveTo>
                      <a:pt x="0" y="1"/>
                    </a:moveTo>
                    <a:lnTo>
                      <a:pt x="0" y="627"/>
                    </a:lnTo>
                    <a:lnTo>
                      <a:pt x="51200" y="627"/>
                    </a:lnTo>
                    <a:lnTo>
                      <a:pt x="51200" y="51827"/>
                    </a:lnTo>
                    <a:lnTo>
                      <a:pt x="51827" y="51827"/>
                    </a:lnTo>
                    <a:lnTo>
                      <a:pt x="518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37"/>
              <p:cNvSpPr/>
              <p:nvPr/>
            </p:nvSpPr>
            <p:spPr>
              <a:xfrm>
                <a:off x="211600" y="3625363"/>
                <a:ext cx="1297000" cy="1296975"/>
              </a:xfrm>
              <a:custGeom>
                <a:rect b="b" l="l" r="r" t="t"/>
                <a:pathLst>
                  <a:path extrusionOk="0" h="51879" w="51880">
                    <a:moveTo>
                      <a:pt x="1" y="0"/>
                    </a:moveTo>
                    <a:lnTo>
                      <a:pt x="1" y="51879"/>
                    </a:lnTo>
                    <a:lnTo>
                      <a:pt x="51879" y="51879"/>
                    </a:lnTo>
                    <a:lnTo>
                      <a:pt x="51879" y="51200"/>
                    </a:lnTo>
                    <a:lnTo>
                      <a:pt x="679" y="51200"/>
                    </a:lnTo>
                    <a:lnTo>
                      <a:pt x="6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37"/>
              <p:cNvSpPr/>
              <p:nvPr/>
            </p:nvSpPr>
            <p:spPr>
              <a:xfrm>
                <a:off x="7635400" y="3625363"/>
                <a:ext cx="1296975" cy="1296975"/>
              </a:xfrm>
              <a:custGeom>
                <a:rect b="b" l="l" r="r" t="t"/>
                <a:pathLst>
                  <a:path extrusionOk="0" h="51879" w="51879">
                    <a:moveTo>
                      <a:pt x="51253" y="0"/>
                    </a:moveTo>
                    <a:lnTo>
                      <a:pt x="51253" y="51200"/>
                    </a:lnTo>
                    <a:lnTo>
                      <a:pt x="0" y="51200"/>
                    </a:lnTo>
                    <a:lnTo>
                      <a:pt x="0" y="51879"/>
                    </a:lnTo>
                    <a:lnTo>
                      <a:pt x="51879" y="51879"/>
                    </a:lnTo>
                    <a:lnTo>
                      <a:pt x="518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" name="Google Shape;112;p37"/>
            <p:cNvGrpSpPr/>
            <p:nvPr/>
          </p:nvGrpSpPr>
          <p:grpSpPr>
            <a:xfrm flipH="1">
              <a:off x="8583175" y="1280000"/>
              <a:ext cx="113525" cy="2583500"/>
              <a:chOff x="1164525" y="1450275"/>
              <a:chExt cx="113525" cy="2583500"/>
            </a:xfrm>
          </p:grpSpPr>
          <p:sp>
            <p:nvSpPr>
              <p:cNvPr id="113" name="Google Shape;113;p37"/>
              <p:cNvSpPr/>
              <p:nvPr/>
            </p:nvSpPr>
            <p:spPr>
              <a:xfrm>
                <a:off x="1164525" y="1458100"/>
                <a:ext cx="15675" cy="2567850"/>
              </a:xfrm>
              <a:custGeom>
                <a:rect b="b" l="l" r="r" t="t"/>
                <a:pathLst>
                  <a:path extrusionOk="0" h="102714" w="627">
                    <a:moveTo>
                      <a:pt x="0" y="0"/>
                    </a:moveTo>
                    <a:lnTo>
                      <a:pt x="0" y="102714"/>
                    </a:lnTo>
                    <a:lnTo>
                      <a:pt x="627" y="102714"/>
                    </a:lnTo>
                    <a:lnTo>
                      <a:pt x="62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37"/>
              <p:cNvSpPr/>
              <p:nvPr/>
            </p:nvSpPr>
            <p:spPr>
              <a:xfrm>
                <a:off x="1172350" y="1450275"/>
                <a:ext cx="105700" cy="15675"/>
              </a:xfrm>
              <a:custGeom>
                <a:rect b="b" l="l" r="r" t="t"/>
                <a:pathLst>
                  <a:path extrusionOk="0" h="627" w="4228">
                    <a:moveTo>
                      <a:pt x="0" y="0"/>
                    </a:moveTo>
                    <a:lnTo>
                      <a:pt x="0" y="626"/>
                    </a:lnTo>
                    <a:lnTo>
                      <a:pt x="4228" y="626"/>
                    </a:lnTo>
                    <a:lnTo>
                      <a:pt x="4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37"/>
              <p:cNvSpPr/>
              <p:nvPr/>
            </p:nvSpPr>
            <p:spPr>
              <a:xfrm>
                <a:off x="1172350" y="1596400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37"/>
              <p:cNvSpPr/>
              <p:nvPr/>
            </p:nvSpPr>
            <p:spPr>
              <a:xfrm>
                <a:off x="1172350" y="166947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37"/>
              <p:cNvSpPr/>
              <p:nvPr/>
            </p:nvSpPr>
            <p:spPr>
              <a:xfrm>
                <a:off x="1172350" y="174385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37"/>
              <p:cNvSpPr/>
              <p:nvPr/>
            </p:nvSpPr>
            <p:spPr>
              <a:xfrm>
                <a:off x="1172350" y="15233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37"/>
              <p:cNvSpPr/>
              <p:nvPr/>
            </p:nvSpPr>
            <p:spPr>
              <a:xfrm>
                <a:off x="1172350" y="1816925"/>
                <a:ext cx="105700" cy="15675"/>
              </a:xfrm>
              <a:custGeom>
                <a:rect b="b" l="l" r="r" t="t"/>
                <a:pathLst>
                  <a:path extrusionOk="0" h="627" w="4228">
                    <a:moveTo>
                      <a:pt x="0" y="0"/>
                    </a:moveTo>
                    <a:lnTo>
                      <a:pt x="0" y="626"/>
                    </a:lnTo>
                    <a:lnTo>
                      <a:pt x="4228" y="626"/>
                    </a:lnTo>
                    <a:lnTo>
                      <a:pt x="4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37"/>
              <p:cNvSpPr/>
              <p:nvPr/>
            </p:nvSpPr>
            <p:spPr>
              <a:xfrm>
                <a:off x="1172350" y="1963050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37"/>
              <p:cNvSpPr/>
              <p:nvPr/>
            </p:nvSpPr>
            <p:spPr>
              <a:xfrm>
                <a:off x="1172350" y="203612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37"/>
              <p:cNvSpPr/>
              <p:nvPr/>
            </p:nvSpPr>
            <p:spPr>
              <a:xfrm>
                <a:off x="1172350" y="211050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37"/>
              <p:cNvSpPr/>
              <p:nvPr/>
            </p:nvSpPr>
            <p:spPr>
              <a:xfrm>
                <a:off x="1172350" y="1889975"/>
                <a:ext cx="52225" cy="15700"/>
              </a:xfrm>
              <a:custGeom>
                <a:rect b="b" l="l" r="r" t="t"/>
                <a:pathLst>
                  <a:path extrusionOk="0" h="628" w="2089">
                    <a:moveTo>
                      <a:pt x="0" y="1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37"/>
              <p:cNvSpPr/>
              <p:nvPr/>
            </p:nvSpPr>
            <p:spPr>
              <a:xfrm>
                <a:off x="1172350" y="2183550"/>
                <a:ext cx="105700" cy="15700"/>
              </a:xfrm>
              <a:custGeom>
                <a:rect b="b" l="l" r="r" t="t"/>
                <a:pathLst>
                  <a:path extrusionOk="0" h="628" w="4228">
                    <a:moveTo>
                      <a:pt x="0" y="1"/>
                    </a:moveTo>
                    <a:lnTo>
                      <a:pt x="0" y="627"/>
                    </a:lnTo>
                    <a:lnTo>
                      <a:pt x="4228" y="627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37"/>
              <p:cNvSpPr/>
              <p:nvPr/>
            </p:nvSpPr>
            <p:spPr>
              <a:xfrm>
                <a:off x="1172350" y="2329700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37"/>
              <p:cNvSpPr/>
              <p:nvPr/>
            </p:nvSpPr>
            <p:spPr>
              <a:xfrm>
                <a:off x="1172350" y="240277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37"/>
              <p:cNvSpPr/>
              <p:nvPr/>
            </p:nvSpPr>
            <p:spPr>
              <a:xfrm>
                <a:off x="1172350" y="247715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37"/>
              <p:cNvSpPr/>
              <p:nvPr/>
            </p:nvSpPr>
            <p:spPr>
              <a:xfrm>
                <a:off x="1172350" y="22566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37"/>
              <p:cNvSpPr/>
              <p:nvPr/>
            </p:nvSpPr>
            <p:spPr>
              <a:xfrm>
                <a:off x="1172350" y="2550200"/>
                <a:ext cx="105700" cy="15700"/>
              </a:xfrm>
              <a:custGeom>
                <a:rect b="b" l="l" r="r" t="t"/>
                <a:pathLst>
                  <a:path extrusionOk="0" h="628" w="4228">
                    <a:moveTo>
                      <a:pt x="0" y="1"/>
                    </a:moveTo>
                    <a:lnTo>
                      <a:pt x="0" y="627"/>
                    </a:lnTo>
                    <a:lnTo>
                      <a:pt x="4228" y="627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37"/>
              <p:cNvSpPr/>
              <p:nvPr/>
            </p:nvSpPr>
            <p:spPr>
              <a:xfrm>
                <a:off x="1172350" y="2696350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37"/>
              <p:cNvSpPr/>
              <p:nvPr/>
            </p:nvSpPr>
            <p:spPr>
              <a:xfrm>
                <a:off x="1172350" y="277072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37"/>
              <p:cNvSpPr/>
              <p:nvPr/>
            </p:nvSpPr>
            <p:spPr>
              <a:xfrm>
                <a:off x="1172350" y="2843775"/>
                <a:ext cx="52225" cy="15700"/>
              </a:xfrm>
              <a:custGeom>
                <a:rect b="b" l="l" r="r" t="t"/>
                <a:pathLst>
                  <a:path extrusionOk="0" h="628" w="2089">
                    <a:moveTo>
                      <a:pt x="0" y="1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37"/>
              <p:cNvSpPr/>
              <p:nvPr/>
            </p:nvSpPr>
            <p:spPr>
              <a:xfrm>
                <a:off x="1172350" y="262327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37"/>
              <p:cNvSpPr/>
              <p:nvPr/>
            </p:nvSpPr>
            <p:spPr>
              <a:xfrm>
                <a:off x="1172350" y="2916850"/>
                <a:ext cx="105700" cy="17000"/>
              </a:xfrm>
              <a:custGeom>
                <a:rect b="b" l="l" r="r" t="t"/>
                <a:pathLst>
                  <a:path extrusionOk="0" h="680" w="4228">
                    <a:moveTo>
                      <a:pt x="0" y="1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37"/>
              <p:cNvSpPr/>
              <p:nvPr/>
            </p:nvSpPr>
            <p:spPr>
              <a:xfrm>
                <a:off x="1172350" y="306430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37"/>
              <p:cNvSpPr/>
              <p:nvPr/>
            </p:nvSpPr>
            <p:spPr>
              <a:xfrm>
                <a:off x="1172350" y="313737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37"/>
              <p:cNvSpPr/>
              <p:nvPr/>
            </p:nvSpPr>
            <p:spPr>
              <a:xfrm>
                <a:off x="1172350" y="32104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37"/>
              <p:cNvSpPr/>
              <p:nvPr/>
            </p:nvSpPr>
            <p:spPr>
              <a:xfrm>
                <a:off x="1172350" y="298992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37"/>
              <p:cNvSpPr/>
              <p:nvPr/>
            </p:nvSpPr>
            <p:spPr>
              <a:xfrm>
                <a:off x="1172350" y="3283500"/>
                <a:ext cx="105700" cy="17000"/>
              </a:xfrm>
              <a:custGeom>
                <a:rect b="b" l="l" r="r" t="t"/>
                <a:pathLst>
                  <a:path extrusionOk="0" h="680" w="4228">
                    <a:moveTo>
                      <a:pt x="0" y="1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37"/>
              <p:cNvSpPr/>
              <p:nvPr/>
            </p:nvSpPr>
            <p:spPr>
              <a:xfrm>
                <a:off x="1172350" y="343095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37"/>
              <p:cNvSpPr/>
              <p:nvPr/>
            </p:nvSpPr>
            <p:spPr>
              <a:xfrm>
                <a:off x="1172350" y="350402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37"/>
              <p:cNvSpPr/>
              <p:nvPr/>
            </p:nvSpPr>
            <p:spPr>
              <a:xfrm>
                <a:off x="1172350" y="357707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37"/>
              <p:cNvSpPr/>
              <p:nvPr/>
            </p:nvSpPr>
            <p:spPr>
              <a:xfrm>
                <a:off x="1172350" y="335657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37"/>
              <p:cNvSpPr/>
              <p:nvPr/>
            </p:nvSpPr>
            <p:spPr>
              <a:xfrm>
                <a:off x="1172350" y="3650150"/>
                <a:ext cx="105700" cy="16975"/>
              </a:xfrm>
              <a:custGeom>
                <a:rect b="b" l="l" r="r" t="t"/>
                <a:pathLst>
                  <a:path extrusionOk="0" h="679" w="4228">
                    <a:moveTo>
                      <a:pt x="0" y="1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37"/>
              <p:cNvSpPr/>
              <p:nvPr/>
            </p:nvSpPr>
            <p:spPr>
              <a:xfrm>
                <a:off x="1172350" y="379760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37"/>
              <p:cNvSpPr/>
              <p:nvPr/>
            </p:nvSpPr>
            <p:spPr>
              <a:xfrm>
                <a:off x="1172350" y="3870650"/>
                <a:ext cx="52225" cy="15700"/>
              </a:xfrm>
              <a:custGeom>
                <a:rect b="b" l="l" r="r" t="t"/>
                <a:pathLst>
                  <a:path extrusionOk="0" h="628" w="2089">
                    <a:moveTo>
                      <a:pt x="0" y="1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37"/>
              <p:cNvSpPr/>
              <p:nvPr/>
            </p:nvSpPr>
            <p:spPr>
              <a:xfrm>
                <a:off x="1172350" y="39437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37"/>
              <p:cNvSpPr/>
              <p:nvPr/>
            </p:nvSpPr>
            <p:spPr>
              <a:xfrm>
                <a:off x="1172350" y="372452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37"/>
              <p:cNvSpPr/>
              <p:nvPr/>
            </p:nvSpPr>
            <p:spPr>
              <a:xfrm>
                <a:off x="1172350" y="4016800"/>
                <a:ext cx="105700" cy="16975"/>
              </a:xfrm>
              <a:custGeom>
                <a:rect b="b" l="l" r="r" t="t"/>
                <a:pathLst>
                  <a:path extrusionOk="0" h="679" w="4228">
                    <a:moveTo>
                      <a:pt x="0" y="0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" name="Google Shape;150;p37"/>
            <p:cNvGrpSpPr/>
            <p:nvPr/>
          </p:nvGrpSpPr>
          <p:grpSpPr>
            <a:xfrm>
              <a:off x="447300" y="1280000"/>
              <a:ext cx="113525" cy="2583500"/>
              <a:chOff x="1164525" y="1450275"/>
              <a:chExt cx="113525" cy="2583500"/>
            </a:xfrm>
          </p:grpSpPr>
          <p:sp>
            <p:nvSpPr>
              <p:cNvPr id="151" name="Google Shape;151;p37"/>
              <p:cNvSpPr/>
              <p:nvPr/>
            </p:nvSpPr>
            <p:spPr>
              <a:xfrm>
                <a:off x="1164525" y="1458100"/>
                <a:ext cx="15675" cy="2567850"/>
              </a:xfrm>
              <a:custGeom>
                <a:rect b="b" l="l" r="r" t="t"/>
                <a:pathLst>
                  <a:path extrusionOk="0" h="102714" w="627">
                    <a:moveTo>
                      <a:pt x="0" y="0"/>
                    </a:moveTo>
                    <a:lnTo>
                      <a:pt x="0" y="102714"/>
                    </a:lnTo>
                    <a:lnTo>
                      <a:pt x="627" y="102714"/>
                    </a:lnTo>
                    <a:lnTo>
                      <a:pt x="62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37"/>
              <p:cNvSpPr/>
              <p:nvPr/>
            </p:nvSpPr>
            <p:spPr>
              <a:xfrm>
                <a:off x="1172350" y="1450275"/>
                <a:ext cx="105700" cy="15675"/>
              </a:xfrm>
              <a:custGeom>
                <a:rect b="b" l="l" r="r" t="t"/>
                <a:pathLst>
                  <a:path extrusionOk="0" h="627" w="4228">
                    <a:moveTo>
                      <a:pt x="0" y="0"/>
                    </a:moveTo>
                    <a:lnTo>
                      <a:pt x="0" y="626"/>
                    </a:lnTo>
                    <a:lnTo>
                      <a:pt x="4228" y="626"/>
                    </a:lnTo>
                    <a:lnTo>
                      <a:pt x="4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37"/>
              <p:cNvSpPr/>
              <p:nvPr/>
            </p:nvSpPr>
            <p:spPr>
              <a:xfrm>
                <a:off x="1172350" y="1596400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37"/>
              <p:cNvSpPr/>
              <p:nvPr/>
            </p:nvSpPr>
            <p:spPr>
              <a:xfrm>
                <a:off x="1172350" y="166947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37"/>
              <p:cNvSpPr/>
              <p:nvPr/>
            </p:nvSpPr>
            <p:spPr>
              <a:xfrm>
                <a:off x="1172350" y="174385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37"/>
              <p:cNvSpPr/>
              <p:nvPr/>
            </p:nvSpPr>
            <p:spPr>
              <a:xfrm>
                <a:off x="1172350" y="15233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37"/>
              <p:cNvSpPr/>
              <p:nvPr/>
            </p:nvSpPr>
            <p:spPr>
              <a:xfrm>
                <a:off x="1172350" y="1816925"/>
                <a:ext cx="105700" cy="15675"/>
              </a:xfrm>
              <a:custGeom>
                <a:rect b="b" l="l" r="r" t="t"/>
                <a:pathLst>
                  <a:path extrusionOk="0" h="627" w="4228">
                    <a:moveTo>
                      <a:pt x="0" y="0"/>
                    </a:moveTo>
                    <a:lnTo>
                      <a:pt x="0" y="626"/>
                    </a:lnTo>
                    <a:lnTo>
                      <a:pt x="4228" y="626"/>
                    </a:lnTo>
                    <a:lnTo>
                      <a:pt x="4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37"/>
              <p:cNvSpPr/>
              <p:nvPr/>
            </p:nvSpPr>
            <p:spPr>
              <a:xfrm>
                <a:off x="1172350" y="1963050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37"/>
              <p:cNvSpPr/>
              <p:nvPr/>
            </p:nvSpPr>
            <p:spPr>
              <a:xfrm>
                <a:off x="1172350" y="203612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37"/>
              <p:cNvSpPr/>
              <p:nvPr/>
            </p:nvSpPr>
            <p:spPr>
              <a:xfrm>
                <a:off x="1172350" y="211050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37"/>
              <p:cNvSpPr/>
              <p:nvPr/>
            </p:nvSpPr>
            <p:spPr>
              <a:xfrm>
                <a:off x="1172350" y="1889975"/>
                <a:ext cx="52225" cy="15700"/>
              </a:xfrm>
              <a:custGeom>
                <a:rect b="b" l="l" r="r" t="t"/>
                <a:pathLst>
                  <a:path extrusionOk="0" h="628" w="2089">
                    <a:moveTo>
                      <a:pt x="0" y="1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37"/>
              <p:cNvSpPr/>
              <p:nvPr/>
            </p:nvSpPr>
            <p:spPr>
              <a:xfrm>
                <a:off x="1172350" y="2183550"/>
                <a:ext cx="105700" cy="15700"/>
              </a:xfrm>
              <a:custGeom>
                <a:rect b="b" l="l" r="r" t="t"/>
                <a:pathLst>
                  <a:path extrusionOk="0" h="628" w="4228">
                    <a:moveTo>
                      <a:pt x="0" y="1"/>
                    </a:moveTo>
                    <a:lnTo>
                      <a:pt x="0" y="627"/>
                    </a:lnTo>
                    <a:lnTo>
                      <a:pt x="4228" y="627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37"/>
              <p:cNvSpPr/>
              <p:nvPr/>
            </p:nvSpPr>
            <p:spPr>
              <a:xfrm>
                <a:off x="1172350" y="2329700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37"/>
              <p:cNvSpPr/>
              <p:nvPr/>
            </p:nvSpPr>
            <p:spPr>
              <a:xfrm>
                <a:off x="1172350" y="240277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37"/>
              <p:cNvSpPr/>
              <p:nvPr/>
            </p:nvSpPr>
            <p:spPr>
              <a:xfrm>
                <a:off x="1172350" y="247715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37"/>
              <p:cNvSpPr/>
              <p:nvPr/>
            </p:nvSpPr>
            <p:spPr>
              <a:xfrm>
                <a:off x="1172350" y="22566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37"/>
              <p:cNvSpPr/>
              <p:nvPr/>
            </p:nvSpPr>
            <p:spPr>
              <a:xfrm>
                <a:off x="1172350" y="2550200"/>
                <a:ext cx="105700" cy="15700"/>
              </a:xfrm>
              <a:custGeom>
                <a:rect b="b" l="l" r="r" t="t"/>
                <a:pathLst>
                  <a:path extrusionOk="0" h="628" w="4228">
                    <a:moveTo>
                      <a:pt x="0" y="1"/>
                    </a:moveTo>
                    <a:lnTo>
                      <a:pt x="0" y="627"/>
                    </a:lnTo>
                    <a:lnTo>
                      <a:pt x="4228" y="627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37"/>
              <p:cNvSpPr/>
              <p:nvPr/>
            </p:nvSpPr>
            <p:spPr>
              <a:xfrm>
                <a:off x="1172350" y="2696350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37"/>
              <p:cNvSpPr/>
              <p:nvPr/>
            </p:nvSpPr>
            <p:spPr>
              <a:xfrm>
                <a:off x="1172350" y="277072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37"/>
              <p:cNvSpPr/>
              <p:nvPr/>
            </p:nvSpPr>
            <p:spPr>
              <a:xfrm>
                <a:off x="1172350" y="2843775"/>
                <a:ext cx="52225" cy="15700"/>
              </a:xfrm>
              <a:custGeom>
                <a:rect b="b" l="l" r="r" t="t"/>
                <a:pathLst>
                  <a:path extrusionOk="0" h="628" w="2089">
                    <a:moveTo>
                      <a:pt x="0" y="1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37"/>
              <p:cNvSpPr/>
              <p:nvPr/>
            </p:nvSpPr>
            <p:spPr>
              <a:xfrm>
                <a:off x="1172350" y="262327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37"/>
              <p:cNvSpPr/>
              <p:nvPr/>
            </p:nvSpPr>
            <p:spPr>
              <a:xfrm>
                <a:off x="1172350" y="2916850"/>
                <a:ext cx="105700" cy="17000"/>
              </a:xfrm>
              <a:custGeom>
                <a:rect b="b" l="l" r="r" t="t"/>
                <a:pathLst>
                  <a:path extrusionOk="0" h="680" w="4228">
                    <a:moveTo>
                      <a:pt x="0" y="1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37"/>
              <p:cNvSpPr/>
              <p:nvPr/>
            </p:nvSpPr>
            <p:spPr>
              <a:xfrm>
                <a:off x="1172350" y="306430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37"/>
              <p:cNvSpPr/>
              <p:nvPr/>
            </p:nvSpPr>
            <p:spPr>
              <a:xfrm>
                <a:off x="1172350" y="313737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37"/>
              <p:cNvSpPr/>
              <p:nvPr/>
            </p:nvSpPr>
            <p:spPr>
              <a:xfrm>
                <a:off x="1172350" y="32104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37"/>
              <p:cNvSpPr/>
              <p:nvPr/>
            </p:nvSpPr>
            <p:spPr>
              <a:xfrm>
                <a:off x="1172350" y="298992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37"/>
              <p:cNvSpPr/>
              <p:nvPr/>
            </p:nvSpPr>
            <p:spPr>
              <a:xfrm>
                <a:off x="1172350" y="3283500"/>
                <a:ext cx="105700" cy="17000"/>
              </a:xfrm>
              <a:custGeom>
                <a:rect b="b" l="l" r="r" t="t"/>
                <a:pathLst>
                  <a:path extrusionOk="0" h="680" w="4228">
                    <a:moveTo>
                      <a:pt x="0" y="1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37"/>
              <p:cNvSpPr/>
              <p:nvPr/>
            </p:nvSpPr>
            <p:spPr>
              <a:xfrm>
                <a:off x="1172350" y="343095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37"/>
              <p:cNvSpPr/>
              <p:nvPr/>
            </p:nvSpPr>
            <p:spPr>
              <a:xfrm>
                <a:off x="1172350" y="350402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37"/>
              <p:cNvSpPr/>
              <p:nvPr/>
            </p:nvSpPr>
            <p:spPr>
              <a:xfrm>
                <a:off x="1172350" y="357707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37"/>
              <p:cNvSpPr/>
              <p:nvPr/>
            </p:nvSpPr>
            <p:spPr>
              <a:xfrm>
                <a:off x="1172350" y="335657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37"/>
              <p:cNvSpPr/>
              <p:nvPr/>
            </p:nvSpPr>
            <p:spPr>
              <a:xfrm>
                <a:off x="1172350" y="3650150"/>
                <a:ext cx="105700" cy="16975"/>
              </a:xfrm>
              <a:custGeom>
                <a:rect b="b" l="l" r="r" t="t"/>
                <a:pathLst>
                  <a:path extrusionOk="0" h="679" w="4228">
                    <a:moveTo>
                      <a:pt x="0" y="1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37"/>
              <p:cNvSpPr/>
              <p:nvPr/>
            </p:nvSpPr>
            <p:spPr>
              <a:xfrm>
                <a:off x="1172350" y="379760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37"/>
              <p:cNvSpPr/>
              <p:nvPr/>
            </p:nvSpPr>
            <p:spPr>
              <a:xfrm>
                <a:off x="1172350" y="3870650"/>
                <a:ext cx="52225" cy="15700"/>
              </a:xfrm>
              <a:custGeom>
                <a:rect b="b" l="l" r="r" t="t"/>
                <a:pathLst>
                  <a:path extrusionOk="0" h="628" w="2089">
                    <a:moveTo>
                      <a:pt x="0" y="1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37"/>
              <p:cNvSpPr/>
              <p:nvPr/>
            </p:nvSpPr>
            <p:spPr>
              <a:xfrm>
                <a:off x="1172350" y="39437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37"/>
              <p:cNvSpPr/>
              <p:nvPr/>
            </p:nvSpPr>
            <p:spPr>
              <a:xfrm>
                <a:off x="1172350" y="372452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37"/>
              <p:cNvSpPr/>
              <p:nvPr/>
            </p:nvSpPr>
            <p:spPr>
              <a:xfrm>
                <a:off x="1172350" y="4016800"/>
                <a:ext cx="105700" cy="16975"/>
              </a:xfrm>
              <a:custGeom>
                <a:rect b="b" l="l" r="r" t="t"/>
                <a:pathLst>
                  <a:path extrusionOk="0" h="679" w="4228">
                    <a:moveTo>
                      <a:pt x="0" y="0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128" name="Google Shape;1128;p55"/>
          <p:cNvGrpSpPr/>
          <p:nvPr/>
        </p:nvGrpSpPr>
        <p:grpSpPr>
          <a:xfrm>
            <a:off x="212213" y="3625363"/>
            <a:ext cx="8720775" cy="1296987"/>
            <a:chOff x="212213" y="3625363"/>
            <a:chExt cx="8720775" cy="1296987"/>
          </a:xfrm>
        </p:grpSpPr>
        <p:grpSp>
          <p:nvGrpSpPr>
            <p:cNvPr id="1129" name="Google Shape;1129;p55"/>
            <p:cNvGrpSpPr/>
            <p:nvPr/>
          </p:nvGrpSpPr>
          <p:grpSpPr>
            <a:xfrm>
              <a:off x="212213" y="3625363"/>
              <a:ext cx="8720775" cy="1296975"/>
              <a:chOff x="211600" y="3625363"/>
              <a:chExt cx="8720775" cy="1296975"/>
            </a:xfrm>
          </p:grpSpPr>
          <p:sp>
            <p:nvSpPr>
              <p:cNvPr id="1130" name="Google Shape;1130;p55"/>
              <p:cNvSpPr/>
              <p:nvPr/>
            </p:nvSpPr>
            <p:spPr>
              <a:xfrm>
                <a:off x="211600" y="3625363"/>
                <a:ext cx="1297000" cy="1296975"/>
              </a:xfrm>
              <a:custGeom>
                <a:rect b="b" l="l" r="r" t="t"/>
                <a:pathLst>
                  <a:path extrusionOk="0" h="51879" w="51880">
                    <a:moveTo>
                      <a:pt x="1" y="0"/>
                    </a:moveTo>
                    <a:lnTo>
                      <a:pt x="1" y="51879"/>
                    </a:lnTo>
                    <a:lnTo>
                      <a:pt x="51879" y="51879"/>
                    </a:lnTo>
                    <a:lnTo>
                      <a:pt x="51879" y="51200"/>
                    </a:lnTo>
                    <a:lnTo>
                      <a:pt x="679" y="51200"/>
                    </a:lnTo>
                    <a:lnTo>
                      <a:pt x="6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p55"/>
              <p:cNvSpPr/>
              <p:nvPr/>
            </p:nvSpPr>
            <p:spPr>
              <a:xfrm>
                <a:off x="7635400" y="3625363"/>
                <a:ext cx="1296975" cy="1296975"/>
              </a:xfrm>
              <a:custGeom>
                <a:rect b="b" l="l" r="r" t="t"/>
                <a:pathLst>
                  <a:path extrusionOk="0" h="51879" w="51879">
                    <a:moveTo>
                      <a:pt x="51253" y="0"/>
                    </a:moveTo>
                    <a:lnTo>
                      <a:pt x="51253" y="51200"/>
                    </a:lnTo>
                    <a:lnTo>
                      <a:pt x="0" y="51200"/>
                    </a:lnTo>
                    <a:lnTo>
                      <a:pt x="0" y="51879"/>
                    </a:lnTo>
                    <a:lnTo>
                      <a:pt x="51879" y="51879"/>
                    </a:lnTo>
                    <a:lnTo>
                      <a:pt x="518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32" name="Google Shape;1132;p55"/>
            <p:cNvGrpSpPr/>
            <p:nvPr/>
          </p:nvGrpSpPr>
          <p:grpSpPr>
            <a:xfrm flipH="1" rot="10800000">
              <a:off x="3083925" y="4719875"/>
              <a:ext cx="2984000" cy="202475"/>
              <a:chOff x="3083925" y="890175"/>
              <a:chExt cx="2984000" cy="202475"/>
            </a:xfrm>
          </p:grpSpPr>
          <p:sp>
            <p:nvSpPr>
              <p:cNvPr id="1133" name="Google Shape;1133;p55"/>
              <p:cNvSpPr/>
              <p:nvPr/>
            </p:nvSpPr>
            <p:spPr>
              <a:xfrm>
                <a:off x="3947625" y="907125"/>
                <a:ext cx="60050" cy="77025"/>
              </a:xfrm>
              <a:custGeom>
                <a:rect b="b" l="l" r="r" t="t"/>
                <a:pathLst>
                  <a:path extrusionOk="0" h="3081" w="2402">
                    <a:moveTo>
                      <a:pt x="1" y="1"/>
                    </a:moveTo>
                    <a:lnTo>
                      <a:pt x="1" y="3080"/>
                    </a:lnTo>
                    <a:lnTo>
                      <a:pt x="2401" y="3080"/>
                    </a:lnTo>
                    <a:lnTo>
                      <a:pt x="2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p55"/>
              <p:cNvSpPr/>
              <p:nvPr/>
            </p:nvSpPr>
            <p:spPr>
              <a:xfrm>
                <a:off x="4066375" y="907125"/>
                <a:ext cx="60025" cy="77025"/>
              </a:xfrm>
              <a:custGeom>
                <a:rect b="b" l="l" r="r" t="t"/>
                <a:pathLst>
                  <a:path extrusionOk="0" h="3081" w="2401">
                    <a:moveTo>
                      <a:pt x="0" y="1"/>
                    </a:moveTo>
                    <a:lnTo>
                      <a:pt x="0" y="3080"/>
                    </a:lnTo>
                    <a:lnTo>
                      <a:pt x="2401" y="3080"/>
                    </a:lnTo>
                    <a:lnTo>
                      <a:pt x="2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Google Shape;1135;p55"/>
              <p:cNvSpPr/>
              <p:nvPr/>
            </p:nvSpPr>
            <p:spPr>
              <a:xfrm>
                <a:off x="4185100" y="907125"/>
                <a:ext cx="60050" cy="77025"/>
              </a:xfrm>
              <a:custGeom>
                <a:rect b="b" l="l" r="r" t="t"/>
                <a:pathLst>
                  <a:path extrusionOk="0" h="3081" w="2402">
                    <a:moveTo>
                      <a:pt x="1" y="1"/>
                    </a:moveTo>
                    <a:lnTo>
                      <a:pt x="1" y="3080"/>
                    </a:lnTo>
                    <a:lnTo>
                      <a:pt x="2401" y="3080"/>
                    </a:lnTo>
                    <a:lnTo>
                      <a:pt x="2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6" name="Google Shape;1136;p55"/>
              <p:cNvSpPr/>
              <p:nvPr/>
            </p:nvSpPr>
            <p:spPr>
              <a:xfrm>
                <a:off x="4303850" y="907125"/>
                <a:ext cx="60025" cy="77025"/>
              </a:xfrm>
              <a:custGeom>
                <a:rect b="b" l="l" r="r" t="t"/>
                <a:pathLst>
                  <a:path extrusionOk="0" h="3081" w="2401">
                    <a:moveTo>
                      <a:pt x="0" y="1"/>
                    </a:moveTo>
                    <a:lnTo>
                      <a:pt x="0" y="3080"/>
                    </a:lnTo>
                    <a:lnTo>
                      <a:pt x="2401" y="3080"/>
                    </a:lnTo>
                    <a:lnTo>
                      <a:pt x="2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7" name="Google Shape;1137;p55"/>
              <p:cNvSpPr/>
              <p:nvPr/>
            </p:nvSpPr>
            <p:spPr>
              <a:xfrm>
                <a:off x="4422575" y="907125"/>
                <a:ext cx="60050" cy="77025"/>
              </a:xfrm>
              <a:custGeom>
                <a:rect b="b" l="l" r="r" t="t"/>
                <a:pathLst>
                  <a:path extrusionOk="0" h="3081" w="2402">
                    <a:moveTo>
                      <a:pt x="0" y="1"/>
                    </a:moveTo>
                    <a:lnTo>
                      <a:pt x="0" y="3080"/>
                    </a:lnTo>
                    <a:lnTo>
                      <a:pt x="2401" y="3080"/>
                    </a:lnTo>
                    <a:lnTo>
                      <a:pt x="2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8" name="Google Shape;1138;p55"/>
              <p:cNvSpPr/>
              <p:nvPr/>
            </p:nvSpPr>
            <p:spPr>
              <a:xfrm>
                <a:off x="4660050" y="907125"/>
                <a:ext cx="60050" cy="77025"/>
              </a:xfrm>
              <a:custGeom>
                <a:rect b="b" l="l" r="r" t="t"/>
                <a:pathLst>
                  <a:path extrusionOk="0" h="3081" w="2402">
                    <a:moveTo>
                      <a:pt x="0" y="1"/>
                    </a:moveTo>
                    <a:lnTo>
                      <a:pt x="0" y="3080"/>
                    </a:lnTo>
                    <a:lnTo>
                      <a:pt x="2401" y="3080"/>
                    </a:lnTo>
                    <a:lnTo>
                      <a:pt x="2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9" name="Google Shape;1139;p55"/>
              <p:cNvSpPr/>
              <p:nvPr/>
            </p:nvSpPr>
            <p:spPr>
              <a:xfrm>
                <a:off x="4778775" y="907125"/>
                <a:ext cx="60050" cy="77025"/>
              </a:xfrm>
              <a:custGeom>
                <a:rect b="b" l="l" r="r" t="t"/>
                <a:pathLst>
                  <a:path extrusionOk="0" h="3081" w="2402">
                    <a:moveTo>
                      <a:pt x="1" y="1"/>
                    </a:moveTo>
                    <a:lnTo>
                      <a:pt x="1" y="3080"/>
                    </a:lnTo>
                    <a:lnTo>
                      <a:pt x="2402" y="3080"/>
                    </a:lnTo>
                    <a:lnTo>
                      <a:pt x="24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0" name="Google Shape;1140;p55"/>
              <p:cNvSpPr/>
              <p:nvPr/>
            </p:nvSpPr>
            <p:spPr>
              <a:xfrm>
                <a:off x="4897525" y="907125"/>
                <a:ext cx="60050" cy="77025"/>
              </a:xfrm>
              <a:custGeom>
                <a:rect b="b" l="l" r="r" t="t"/>
                <a:pathLst>
                  <a:path extrusionOk="0" h="3081" w="2402">
                    <a:moveTo>
                      <a:pt x="0" y="1"/>
                    </a:moveTo>
                    <a:lnTo>
                      <a:pt x="0" y="3080"/>
                    </a:lnTo>
                    <a:lnTo>
                      <a:pt x="2401" y="3080"/>
                    </a:lnTo>
                    <a:lnTo>
                      <a:pt x="2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1" name="Google Shape;1141;p55"/>
              <p:cNvSpPr/>
              <p:nvPr/>
            </p:nvSpPr>
            <p:spPr>
              <a:xfrm>
                <a:off x="5016250" y="907125"/>
                <a:ext cx="60050" cy="77025"/>
              </a:xfrm>
              <a:custGeom>
                <a:rect b="b" l="l" r="r" t="t"/>
                <a:pathLst>
                  <a:path extrusionOk="0" h="3081" w="2402">
                    <a:moveTo>
                      <a:pt x="1" y="1"/>
                    </a:moveTo>
                    <a:lnTo>
                      <a:pt x="1" y="3080"/>
                    </a:lnTo>
                    <a:lnTo>
                      <a:pt x="2402" y="3080"/>
                    </a:lnTo>
                    <a:lnTo>
                      <a:pt x="24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2" name="Google Shape;1142;p55"/>
              <p:cNvSpPr/>
              <p:nvPr/>
            </p:nvSpPr>
            <p:spPr>
              <a:xfrm>
                <a:off x="5135000" y="907125"/>
                <a:ext cx="60025" cy="77025"/>
              </a:xfrm>
              <a:custGeom>
                <a:rect b="b" l="l" r="r" t="t"/>
                <a:pathLst>
                  <a:path extrusionOk="0" h="3081" w="2401">
                    <a:moveTo>
                      <a:pt x="0" y="1"/>
                    </a:moveTo>
                    <a:lnTo>
                      <a:pt x="0" y="3080"/>
                    </a:lnTo>
                    <a:lnTo>
                      <a:pt x="2401" y="3080"/>
                    </a:lnTo>
                    <a:lnTo>
                      <a:pt x="2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3" name="Google Shape;1143;p55"/>
              <p:cNvSpPr/>
              <p:nvPr/>
            </p:nvSpPr>
            <p:spPr>
              <a:xfrm>
                <a:off x="4541325" y="907125"/>
                <a:ext cx="60026" cy="185525"/>
              </a:xfrm>
              <a:custGeom>
                <a:rect b="b" l="l" r="r" t="t"/>
                <a:pathLst>
                  <a:path extrusionOk="0" h="5586" w="2402">
                    <a:moveTo>
                      <a:pt x="1" y="1"/>
                    </a:moveTo>
                    <a:lnTo>
                      <a:pt x="1" y="5585"/>
                    </a:lnTo>
                    <a:lnTo>
                      <a:pt x="2402" y="5585"/>
                    </a:lnTo>
                    <a:lnTo>
                      <a:pt x="24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4" name="Google Shape;1144;p55"/>
              <p:cNvSpPr/>
              <p:nvPr/>
            </p:nvSpPr>
            <p:spPr>
              <a:xfrm>
                <a:off x="5966125" y="890175"/>
                <a:ext cx="101800" cy="112225"/>
              </a:xfrm>
              <a:custGeom>
                <a:rect b="b" l="l" r="r" t="t"/>
                <a:pathLst>
                  <a:path extrusionOk="0" h="4489" w="4072">
                    <a:moveTo>
                      <a:pt x="1" y="0"/>
                    </a:moveTo>
                    <a:lnTo>
                      <a:pt x="1" y="4489"/>
                    </a:lnTo>
                    <a:lnTo>
                      <a:pt x="4071" y="22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" name="Google Shape;1145;p55"/>
              <p:cNvSpPr/>
              <p:nvPr/>
            </p:nvSpPr>
            <p:spPr>
              <a:xfrm>
                <a:off x="3083925" y="890175"/>
                <a:ext cx="100500" cy="112225"/>
              </a:xfrm>
              <a:custGeom>
                <a:rect b="b" l="l" r="r" t="t"/>
                <a:pathLst>
                  <a:path extrusionOk="0" h="4489" w="4020">
                    <a:moveTo>
                      <a:pt x="4019" y="0"/>
                    </a:moveTo>
                    <a:lnTo>
                      <a:pt x="0" y="2245"/>
                    </a:lnTo>
                    <a:lnTo>
                      <a:pt x="4019" y="4489"/>
                    </a:lnTo>
                    <a:lnTo>
                      <a:pt x="401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6" name="Google Shape;1146;p55"/>
              <p:cNvSpPr/>
              <p:nvPr/>
            </p:nvSpPr>
            <p:spPr>
              <a:xfrm>
                <a:off x="3828875" y="907125"/>
                <a:ext cx="60050" cy="139650"/>
              </a:xfrm>
              <a:custGeom>
                <a:rect b="b" l="l" r="r" t="t"/>
                <a:pathLst>
                  <a:path extrusionOk="0" h="5586" w="2402">
                    <a:moveTo>
                      <a:pt x="1" y="1"/>
                    </a:moveTo>
                    <a:lnTo>
                      <a:pt x="1" y="5585"/>
                    </a:lnTo>
                    <a:lnTo>
                      <a:pt x="2402" y="5585"/>
                    </a:lnTo>
                    <a:lnTo>
                      <a:pt x="24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7" name="Google Shape;1147;p55"/>
              <p:cNvSpPr/>
              <p:nvPr/>
            </p:nvSpPr>
            <p:spPr>
              <a:xfrm>
                <a:off x="3243125" y="907125"/>
                <a:ext cx="60050" cy="77025"/>
              </a:xfrm>
              <a:custGeom>
                <a:rect b="b" l="l" r="r" t="t"/>
                <a:pathLst>
                  <a:path extrusionOk="0" h="3081" w="2402">
                    <a:moveTo>
                      <a:pt x="1" y="1"/>
                    </a:moveTo>
                    <a:lnTo>
                      <a:pt x="1" y="3080"/>
                    </a:lnTo>
                    <a:lnTo>
                      <a:pt x="2401" y="3080"/>
                    </a:lnTo>
                    <a:lnTo>
                      <a:pt x="2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8" name="Google Shape;1148;p55"/>
              <p:cNvSpPr/>
              <p:nvPr/>
            </p:nvSpPr>
            <p:spPr>
              <a:xfrm>
                <a:off x="3361875" y="907125"/>
                <a:ext cx="60025" cy="77025"/>
              </a:xfrm>
              <a:custGeom>
                <a:rect b="b" l="l" r="r" t="t"/>
                <a:pathLst>
                  <a:path extrusionOk="0" h="3081" w="2401">
                    <a:moveTo>
                      <a:pt x="0" y="1"/>
                    </a:moveTo>
                    <a:lnTo>
                      <a:pt x="0" y="3080"/>
                    </a:lnTo>
                    <a:lnTo>
                      <a:pt x="2401" y="3080"/>
                    </a:lnTo>
                    <a:lnTo>
                      <a:pt x="2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9" name="Google Shape;1149;p55"/>
              <p:cNvSpPr/>
              <p:nvPr/>
            </p:nvSpPr>
            <p:spPr>
              <a:xfrm>
                <a:off x="3480600" y="907125"/>
                <a:ext cx="60050" cy="77025"/>
              </a:xfrm>
              <a:custGeom>
                <a:rect b="b" l="l" r="r" t="t"/>
                <a:pathLst>
                  <a:path extrusionOk="0" h="3081" w="2402">
                    <a:moveTo>
                      <a:pt x="1" y="1"/>
                    </a:moveTo>
                    <a:lnTo>
                      <a:pt x="1" y="3080"/>
                    </a:lnTo>
                    <a:lnTo>
                      <a:pt x="2401" y="3080"/>
                    </a:lnTo>
                    <a:lnTo>
                      <a:pt x="2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0" name="Google Shape;1150;p55"/>
              <p:cNvSpPr/>
              <p:nvPr/>
            </p:nvSpPr>
            <p:spPr>
              <a:xfrm>
                <a:off x="3599350" y="907125"/>
                <a:ext cx="60025" cy="77025"/>
              </a:xfrm>
              <a:custGeom>
                <a:rect b="b" l="l" r="r" t="t"/>
                <a:pathLst>
                  <a:path extrusionOk="0" h="3081" w="2401">
                    <a:moveTo>
                      <a:pt x="0" y="1"/>
                    </a:moveTo>
                    <a:lnTo>
                      <a:pt x="0" y="3080"/>
                    </a:lnTo>
                    <a:lnTo>
                      <a:pt x="2401" y="3080"/>
                    </a:lnTo>
                    <a:lnTo>
                      <a:pt x="2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1" name="Google Shape;1151;p55"/>
              <p:cNvSpPr/>
              <p:nvPr/>
            </p:nvSpPr>
            <p:spPr>
              <a:xfrm>
                <a:off x="3718075" y="907125"/>
                <a:ext cx="60050" cy="77025"/>
              </a:xfrm>
              <a:custGeom>
                <a:rect b="b" l="l" r="r" t="t"/>
                <a:pathLst>
                  <a:path extrusionOk="0" h="3081" w="2402">
                    <a:moveTo>
                      <a:pt x="0" y="1"/>
                    </a:moveTo>
                    <a:lnTo>
                      <a:pt x="0" y="3080"/>
                    </a:lnTo>
                    <a:lnTo>
                      <a:pt x="2401" y="3080"/>
                    </a:lnTo>
                    <a:lnTo>
                      <a:pt x="2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2" name="Google Shape;1152;p55"/>
              <p:cNvSpPr/>
              <p:nvPr/>
            </p:nvSpPr>
            <p:spPr>
              <a:xfrm>
                <a:off x="5372450" y="907125"/>
                <a:ext cx="60050" cy="77025"/>
              </a:xfrm>
              <a:custGeom>
                <a:rect b="b" l="l" r="r" t="t"/>
                <a:pathLst>
                  <a:path extrusionOk="0" h="3081" w="2402">
                    <a:moveTo>
                      <a:pt x="0" y="1"/>
                    </a:moveTo>
                    <a:lnTo>
                      <a:pt x="0" y="3080"/>
                    </a:lnTo>
                    <a:lnTo>
                      <a:pt x="2401" y="3080"/>
                    </a:lnTo>
                    <a:lnTo>
                      <a:pt x="2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3" name="Google Shape;1153;p55"/>
              <p:cNvSpPr/>
              <p:nvPr/>
            </p:nvSpPr>
            <p:spPr>
              <a:xfrm>
                <a:off x="5491175" y="907125"/>
                <a:ext cx="60050" cy="77025"/>
              </a:xfrm>
              <a:custGeom>
                <a:rect b="b" l="l" r="r" t="t"/>
                <a:pathLst>
                  <a:path extrusionOk="0" h="3081" w="2402">
                    <a:moveTo>
                      <a:pt x="1" y="1"/>
                    </a:moveTo>
                    <a:lnTo>
                      <a:pt x="1" y="3080"/>
                    </a:lnTo>
                    <a:lnTo>
                      <a:pt x="2402" y="3080"/>
                    </a:lnTo>
                    <a:lnTo>
                      <a:pt x="24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4" name="Google Shape;1154;p55"/>
              <p:cNvSpPr/>
              <p:nvPr/>
            </p:nvSpPr>
            <p:spPr>
              <a:xfrm>
                <a:off x="5609925" y="907125"/>
                <a:ext cx="60050" cy="77025"/>
              </a:xfrm>
              <a:custGeom>
                <a:rect b="b" l="l" r="r" t="t"/>
                <a:pathLst>
                  <a:path extrusionOk="0" h="3081" w="2402">
                    <a:moveTo>
                      <a:pt x="0" y="1"/>
                    </a:moveTo>
                    <a:lnTo>
                      <a:pt x="0" y="3080"/>
                    </a:lnTo>
                    <a:lnTo>
                      <a:pt x="2401" y="3080"/>
                    </a:lnTo>
                    <a:lnTo>
                      <a:pt x="2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5" name="Google Shape;1155;p55"/>
              <p:cNvSpPr/>
              <p:nvPr/>
            </p:nvSpPr>
            <p:spPr>
              <a:xfrm>
                <a:off x="5728650" y="907125"/>
                <a:ext cx="60050" cy="77025"/>
              </a:xfrm>
              <a:custGeom>
                <a:rect b="b" l="l" r="r" t="t"/>
                <a:pathLst>
                  <a:path extrusionOk="0" h="3081" w="2402">
                    <a:moveTo>
                      <a:pt x="1" y="1"/>
                    </a:moveTo>
                    <a:lnTo>
                      <a:pt x="1" y="3080"/>
                    </a:lnTo>
                    <a:lnTo>
                      <a:pt x="2402" y="3080"/>
                    </a:lnTo>
                    <a:lnTo>
                      <a:pt x="24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6" name="Google Shape;1156;p55"/>
              <p:cNvSpPr/>
              <p:nvPr/>
            </p:nvSpPr>
            <p:spPr>
              <a:xfrm>
                <a:off x="5847400" y="907125"/>
                <a:ext cx="60025" cy="77025"/>
              </a:xfrm>
              <a:custGeom>
                <a:rect b="b" l="l" r="r" t="t"/>
                <a:pathLst>
                  <a:path extrusionOk="0" h="3081" w="2401">
                    <a:moveTo>
                      <a:pt x="0" y="1"/>
                    </a:moveTo>
                    <a:lnTo>
                      <a:pt x="0" y="3080"/>
                    </a:lnTo>
                    <a:lnTo>
                      <a:pt x="2401" y="3080"/>
                    </a:lnTo>
                    <a:lnTo>
                      <a:pt x="2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" name="Google Shape;1157;p55"/>
              <p:cNvSpPr/>
              <p:nvPr/>
            </p:nvSpPr>
            <p:spPr>
              <a:xfrm>
                <a:off x="5253700" y="907125"/>
                <a:ext cx="60050" cy="139650"/>
              </a:xfrm>
              <a:custGeom>
                <a:rect b="b" l="l" r="r" t="t"/>
                <a:pathLst>
                  <a:path extrusionOk="0" h="5586" w="2402">
                    <a:moveTo>
                      <a:pt x="1" y="1"/>
                    </a:moveTo>
                    <a:lnTo>
                      <a:pt x="1" y="5585"/>
                    </a:lnTo>
                    <a:lnTo>
                      <a:pt x="2402" y="5585"/>
                    </a:lnTo>
                    <a:lnTo>
                      <a:pt x="24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160" name="Google Shape;1160;p56"/>
          <p:cNvGrpSpPr/>
          <p:nvPr/>
        </p:nvGrpSpPr>
        <p:grpSpPr>
          <a:xfrm>
            <a:off x="190038" y="221150"/>
            <a:ext cx="8763825" cy="4701188"/>
            <a:chOff x="190038" y="221150"/>
            <a:chExt cx="8763825" cy="4701188"/>
          </a:xfrm>
        </p:grpSpPr>
        <p:grpSp>
          <p:nvGrpSpPr>
            <p:cNvPr id="1161" name="Google Shape;1161;p56"/>
            <p:cNvGrpSpPr/>
            <p:nvPr/>
          </p:nvGrpSpPr>
          <p:grpSpPr>
            <a:xfrm>
              <a:off x="190038" y="221150"/>
              <a:ext cx="8763825" cy="4701188"/>
              <a:chOff x="189425" y="221150"/>
              <a:chExt cx="8763825" cy="4701188"/>
            </a:xfrm>
          </p:grpSpPr>
          <p:sp>
            <p:nvSpPr>
              <p:cNvPr id="1162" name="Google Shape;1162;p56"/>
              <p:cNvSpPr/>
              <p:nvPr/>
            </p:nvSpPr>
            <p:spPr>
              <a:xfrm>
                <a:off x="189425" y="221150"/>
                <a:ext cx="1297000" cy="1295700"/>
              </a:xfrm>
              <a:custGeom>
                <a:rect b="b" l="l" r="r" t="t"/>
                <a:pathLst>
                  <a:path extrusionOk="0" h="51828" w="51880">
                    <a:moveTo>
                      <a:pt x="1" y="1"/>
                    </a:moveTo>
                    <a:lnTo>
                      <a:pt x="1" y="51827"/>
                    </a:lnTo>
                    <a:lnTo>
                      <a:pt x="679" y="51827"/>
                    </a:lnTo>
                    <a:lnTo>
                      <a:pt x="679" y="627"/>
                    </a:lnTo>
                    <a:lnTo>
                      <a:pt x="51879" y="627"/>
                    </a:lnTo>
                    <a:lnTo>
                      <a:pt x="518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3" name="Google Shape;1163;p56"/>
              <p:cNvSpPr/>
              <p:nvPr/>
            </p:nvSpPr>
            <p:spPr>
              <a:xfrm>
                <a:off x="7657575" y="221150"/>
                <a:ext cx="1295675" cy="1295700"/>
              </a:xfrm>
              <a:custGeom>
                <a:rect b="b" l="l" r="r" t="t"/>
                <a:pathLst>
                  <a:path extrusionOk="0" h="51828" w="51827">
                    <a:moveTo>
                      <a:pt x="0" y="1"/>
                    </a:moveTo>
                    <a:lnTo>
                      <a:pt x="0" y="627"/>
                    </a:lnTo>
                    <a:lnTo>
                      <a:pt x="51200" y="627"/>
                    </a:lnTo>
                    <a:lnTo>
                      <a:pt x="51200" y="51827"/>
                    </a:lnTo>
                    <a:lnTo>
                      <a:pt x="51827" y="51827"/>
                    </a:lnTo>
                    <a:lnTo>
                      <a:pt x="518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4" name="Google Shape;1164;p56"/>
              <p:cNvSpPr/>
              <p:nvPr/>
            </p:nvSpPr>
            <p:spPr>
              <a:xfrm>
                <a:off x="211600" y="3625363"/>
                <a:ext cx="1297000" cy="1296975"/>
              </a:xfrm>
              <a:custGeom>
                <a:rect b="b" l="l" r="r" t="t"/>
                <a:pathLst>
                  <a:path extrusionOk="0" h="51879" w="51880">
                    <a:moveTo>
                      <a:pt x="1" y="0"/>
                    </a:moveTo>
                    <a:lnTo>
                      <a:pt x="1" y="51879"/>
                    </a:lnTo>
                    <a:lnTo>
                      <a:pt x="51879" y="51879"/>
                    </a:lnTo>
                    <a:lnTo>
                      <a:pt x="51879" y="51200"/>
                    </a:lnTo>
                    <a:lnTo>
                      <a:pt x="679" y="51200"/>
                    </a:lnTo>
                    <a:lnTo>
                      <a:pt x="6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" name="Google Shape;1165;p56"/>
              <p:cNvSpPr/>
              <p:nvPr/>
            </p:nvSpPr>
            <p:spPr>
              <a:xfrm>
                <a:off x="7635400" y="3625363"/>
                <a:ext cx="1296975" cy="1296975"/>
              </a:xfrm>
              <a:custGeom>
                <a:rect b="b" l="l" r="r" t="t"/>
                <a:pathLst>
                  <a:path extrusionOk="0" h="51879" w="51879">
                    <a:moveTo>
                      <a:pt x="51253" y="0"/>
                    </a:moveTo>
                    <a:lnTo>
                      <a:pt x="51253" y="51200"/>
                    </a:lnTo>
                    <a:lnTo>
                      <a:pt x="0" y="51200"/>
                    </a:lnTo>
                    <a:lnTo>
                      <a:pt x="0" y="51879"/>
                    </a:lnTo>
                    <a:lnTo>
                      <a:pt x="51879" y="51879"/>
                    </a:lnTo>
                    <a:lnTo>
                      <a:pt x="518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66" name="Google Shape;1166;p56"/>
            <p:cNvGrpSpPr/>
            <p:nvPr/>
          </p:nvGrpSpPr>
          <p:grpSpPr>
            <a:xfrm>
              <a:off x="690016" y="4534262"/>
              <a:ext cx="257347" cy="194454"/>
              <a:chOff x="1416350" y="885300"/>
              <a:chExt cx="464525" cy="351000"/>
            </a:xfrm>
          </p:grpSpPr>
          <p:sp>
            <p:nvSpPr>
              <p:cNvPr id="1167" name="Google Shape;1167;p56"/>
              <p:cNvSpPr/>
              <p:nvPr/>
            </p:nvSpPr>
            <p:spPr>
              <a:xfrm>
                <a:off x="1523325" y="990950"/>
                <a:ext cx="217950" cy="187950"/>
              </a:xfrm>
              <a:custGeom>
                <a:rect b="b" l="l" r="r" t="t"/>
                <a:pathLst>
                  <a:path extrusionOk="0" h="7518" w="8718">
                    <a:moveTo>
                      <a:pt x="4953" y="1"/>
                    </a:moveTo>
                    <a:cubicBezTo>
                      <a:pt x="4039" y="1"/>
                      <a:pt x="3107" y="340"/>
                      <a:pt x="2350" y="1098"/>
                    </a:cubicBezTo>
                    <a:cubicBezTo>
                      <a:pt x="1" y="3499"/>
                      <a:pt x="1671" y="7517"/>
                      <a:pt x="5011" y="7517"/>
                    </a:cubicBezTo>
                    <a:cubicBezTo>
                      <a:pt x="7047" y="7517"/>
                      <a:pt x="8717" y="5847"/>
                      <a:pt x="8717" y="3759"/>
                    </a:cubicBezTo>
                    <a:cubicBezTo>
                      <a:pt x="8717" y="1497"/>
                      <a:pt x="6873" y="1"/>
                      <a:pt x="49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8" name="Google Shape;1168;p56"/>
              <p:cNvSpPr/>
              <p:nvPr/>
            </p:nvSpPr>
            <p:spPr>
              <a:xfrm>
                <a:off x="1416350" y="885300"/>
                <a:ext cx="464525" cy="351000"/>
              </a:xfrm>
              <a:custGeom>
                <a:rect b="b" l="l" r="r" t="t"/>
                <a:pathLst>
                  <a:path extrusionOk="0" h="14040" w="18581">
                    <a:moveTo>
                      <a:pt x="11587" y="574"/>
                    </a:moveTo>
                    <a:cubicBezTo>
                      <a:pt x="12526" y="626"/>
                      <a:pt x="13361" y="1305"/>
                      <a:pt x="13466" y="2297"/>
                    </a:cubicBezTo>
                    <a:lnTo>
                      <a:pt x="13466" y="2558"/>
                    </a:lnTo>
                    <a:lnTo>
                      <a:pt x="15658" y="2558"/>
                    </a:lnTo>
                    <a:cubicBezTo>
                      <a:pt x="16910" y="2558"/>
                      <a:pt x="17954" y="3601"/>
                      <a:pt x="17954" y="4906"/>
                    </a:cubicBezTo>
                    <a:lnTo>
                      <a:pt x="17954" y="11117"/>
                    </a:lnTo>
                    <a:cubicBezTo>
                      <a:pt x="17954" y="12422"/>
                      <a:pt x="16910" y="13466"/>
                      <a:pt x="15658" y="13466"/>
                    </a:cubicBezTo>
                    <a:lnTo>
                      <a:pt x="2923" y="13466"/>
                    </a:lnTo>
                    <a:cubicBezTo>
                      <a:pt x="1618" y="13466"/>
                      <a:pt x="574" y="12422"/>
                      <a:pt x="574" y="11117"/>
                    </a:cubicBezTo>
                    <a:lnTo>
                      <a:pt x="574" y="4906"/>
                    </a:lnTo>
                    <a:cubicBezTo>
                      <a:pt x="574" y="3601"/>
                      <a:pt x="1618" y="2558"/>
                      <a:pt x="2923" y="2558"/>
                    </a:cubicBezTo>
                    <a:lnTo>
                      <a:pt x="5063" y="2558"/>
                    </a:lnTo>
                    <a:lnTo>
                      <a:pt x="5115" y="2297"/>
                    </a:lnTo>
                    <a:cubicBezTo>
                      <a:pt x="5219" y="1305"/>
                      <a:pt x="6055" y="626"/>
                      <a:pt x="6994" y="574"/>
                    </a:cubicBezTo>
                    <a:close/>
                    <a:moveTo>
                      <a:pt x="6994" y="0"/>
                    </a:moveTo>
                    <a:cubicBezTo>
                      <a:pt x="5846" y="0"/>
                      <a:pt x="4802" y="783"/>
                      <a:pt x="4541" y="1931"/>
                    </a:cubicBezTo>
                    <a:lnTo>
                      <a:pt x="2923" y="1931"/>
                    </a:lnTo>
                    <a:cubicBezTo>
                      <a:pt x="1305" y="1931"/>
                      <a:pt x="0" y="3236"/>
                      <a:pt x="0" y="4906"/>
                    </a:cubicBezTo>
                    <a:lnTo>
                      <a:pt x="0" y="11117"/>
                    </a:lnTo>
                    <a:cubicBezTo>
                      <a:pt x="0" y="12735"/>
                      <a:pt x="1305" y="14040"/>
                      <a:pt x="2923" y="14040"/>
                    </a:cubicBezTo>
                    <a:lnTo>
                      <a:pt x="15658" y="14040"/>
                    </a:lnTo>
                    <a:cubicBezTo>
                      <a:pt x="17276" y="14040"/>
                      <a:pt x="18581" y="12735"/>
                      <a:pt x="18581" y="11117"/>
                    </a:cubicBezTo>
                    <a:lnTo>
                      <a:pt x="18581" y="4906"/>
                    </a:lnTo>
                    <a:cubicBezTo>
                      <a:pt x="18581" y="3236"/>
                      <a:pt x="17276" y="1931"/>
                      <a:pt x="15658" y="1931"/>
                    </a:cubicBezTo>
                    <a:lnTo>
                      <a:pt x="14040" y="1931"/>
                    </a:lnTo>
                    <a:cubicBezTo>
                      <a:pt x="13727" y="783"/>
                      <a:pt x="12735" y="0"/>
                      <a:pt x="11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69" name="Google Shape;1169;p56"/>
            <p:cNvGrpSpPr/>
            <p:nvPr/>
          </p:nvGrpSpPr>
          <p:grpSpPr>
            <a:xfrm>
              <a:off x="8160000" y="4497077"/>
              <a:ext cx="541525" cy="268800"/>
              <a:chOff x="8155163" y="405100"/>
              <a:chExt cx="541525" cy="268800"/>
            </a:xfrm>
          </p:grpSpPr>
          <p:grpSp>
            <p:nvGrpSpPr>
              <p:cNvPr id="1170" name="Google Shape;1170;p56"/>
              <p:cNvGrpSpPr/>
              <p:nvPr/>
            </p:nvGrpSpPr>
            <p:grpSpPr>
              <a:xfrm>
                <a:off x="8155163" y="405100"/>
                <a:ext cx="541525" cy="268800"/>
                <a:chOff x="8160013" y="405100"/>
                <a:chExt cx="541525" cy="268800"/>
              </a:xfrm>
            </p:grpSpPr>
            <p:sp>
              <p:nvSpPr>
                <p:cNvPr id="1171" name="Google Shape;1171;p56"/>
                <p:cNvSpPr/>
                <p:nvPr/>
              </p:nvSpPr>
              <p:spPr>
                <a:xfrm>
                  <a:off x="8160013" y="405100"/>
                  <a:ext cx="501075" cy="268800"/>
                </a:xfrm>
                <a:custGeom>
                  <a:rect b="b" l="l" r="r" t="t"/>
                  <a:pathLst>
                    <a:path extrusionOk="0" h="10752" w="20043">
                      <a:moveTo>
                        <a:pt x="18947" y="627"/>
                      </a:moveTo>
                      <a:cubicBezTo>
                        <a:pt x="19208" y="627"/>
                        <a:pt x="19416" y="835"/>
                        <a:pt x="19416" y="1096"/>
                      </a:cubicBezTo>
                      <a:lnTo>
                        <a:pt x="19416" y="9656"/>
                      </a:lnTo>
                      <a:cubicBezTo>
                        <a:pt x="19416" y="9917"/>
                        <a:pt x="19208" y="10125"/>
                        <a:pt x="18947" y="10125"/>
                      </a:cubicBezTo>
                      <a:lnTo>
                        <a:pt x="1097" y="10125"/>
                      </a:lnTo>
                      <a:cubicBezTo>
                        <a:pt x="784" y="10125"/>
                        <a:pt x="575" y="9917"/>
                        <a:pt x="575" y="9656"/>
                      </a:cubicBezTo>
                      <a:lnTo>
                        <a:pt x="575" y="1096"/>
                      </a:lnTo>
                      <a:cubicBezTo>
                        <a:pt x="575" y="835"/>
                        <a:pt x="784" y="627"/>
                        <a:pt x="1097" y="627"/>
                      </a:cubicBezTo>
                      <a:close/>
                      <a:moveTo>
                        <a:pt x="1097" y="0"/>
                      </a:moveTo>
                      <a:cubicBezTo>
                        <a:pt x="471" y="0"/>
                        <a:pt x="1" y="470"/>
                        <a:pt x="1" y="1096"/>
                      </a:cubicBezTo>
                      <a:lnTo>
                        <a:pt x="1" y="9656"/>
                      </a:lnTo>
                      <a:cubicBezTo>
                        <a:pt x="1" y="10230"/>
                        <a:pt x="471" y="10752"/>
                        <a:pt x="1097" y="10752"/>
                      </a:cubicBezTo>
                      <a:lnTo>
                        <a:pt x="18947" y="10752"/>
                      </a:lnTo>
                      <a:cubicBezTo>
                        <a:pt x="19573" y="10752"/>
                        <a:pt x="20043" y="10230"/>
                        <a:pt x="20043" y="9656"/>
                      </a:cubicBezTo>
                      <a:lnTo>
                        <a:pt x="20043" y="1096"/>
                      </a:lnTo>
                      <a:cubicBezTo>
                        <a:pt x="20043" y="470"/>
                        <a:pt x="19573" y="0"/>
                        <a:pt x="1894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2" name="Google Shape;1172;p56"/>
                <p:cNvSpPr/>
                <p:nvPr/>
              </p:nvSpPr>
              <p:spPr>
                <a:xfrm>
                  <a:off x="8653238" y="466425"/>
                  <a:ext cx="48300" cy="144850"/>
                </a:xfrm>
                <a:custGeom>
                  <a:rect b="b" l="l" r="r" t="t"/>
                  <a:pathLst>
                    <a:path extrusionOk="0" h="5794" w="1932">
                      <a:moveTo>
                        <a:pt x="0" y="0"/>
                      </a:moveTo>
                      <a:lnTo>
                        <a:pt x="0" y="627"/>
                      </a:lnTo>
                      <a:lnTo>
                        <a:pt x="836" y="627"/>
                      </a:lnTo>
                      <a:cubicBezTo>
                        <a:pt x="1096" y="627"/>
                        <a:pt x="1305" y="835"/>
                        <a:pt x="1305" y="1148"/>
                      </a:cubicBezTo>
                      <a:lnTo>
                        <a:pt x="1305" y="4645"/>
                      </a:lnTo>
                      <a:cubicBezTo>
                        <a:pt x="1305" y="4906"/>
                        <a:pt x="1096" y="5115"/>
                        <a:pt x="836" y="5115"/>
                      </a:cubicBezTo>
                      <a:lnTo>
                        <a:pt x="0" y="5115"/>
                      </a:lnTo>
                      <a:lnTo>
                        <a:pt x="0" y="5794"/>
                      </a:lnTo>
                      <a:lnTo>
                        <a:pt x="836" y="5741"/>
                      </a:lnTo>
                      <a:cubicBezTo>
                        <a:pt x="1410" y="5741"/>
                        <a:pt x="1932" y="5272"/>
                        <a:pt x="1932" y="4645"/>
                      </a:cubicBezTo>
                      <a:lnTo>
                        <a:pt x="1932" y="1096"/>
                      </a:lnTo>
                      <a:cubicBezTo>
                        <a:pt x="1932" y="522"/>
                        <a:pt x="1410" y="0"/>
                        <a:pt x="8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173" name="Google Shape;1173;p56"/>
              <p:cNvSpPr/>
              <p:nvPr/>
            </p:nvSpPr>
            <p:spPr>
              <a:xfrm>
                <a:off x="8414038" y="465125"/>
                <a:ext cx="184000" cy="147450"/>
              </a:xfrm>
              <a:custGeom>
                <a:rect b="b" l="l" r="r" t="t"/>
                <a:pathLst>
                  <a:path extrusionOk="0" h="5898" w="7360">
                    <a:moveTo>
                      <a:pt x="1" y="0"/>
                    </a:moveTo>
                    <a:lnTo>
                      <a:pt x="1" y="5898"/>
                    </a:lnTo>
                    <a:lnTo>
                      <a:pt x="3393" y="5898"/>
                    </a:lnTo>
                    <a:lnTo>
                      <a:pt x="3393" y="0"/>
                    </a:lnTo>
                    <a:close/>
                    <a:moveTo>
                      <a:pt x="3915" y="0"/>
                    </a:moveTo>
                    <a:lnTo>
                      <a:pt x="3915" y="5898"/>
                    </a:lnTo>
                    <a:lnTo>
                      <a:pt x="7360" y="5898"/>
                    </a:lnTo>
                    <a:lnTo>
                      <a:pt x="73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74" name="Google Shape;1174;p56"/>
            <p:cNvGrpSpPr/>
            <p:nvPr/>
          </p:nvGrpSpPr>
          <p:grpSpPr>
            <a:xfrm>
              <a:off x="431382" y="4532469"/>
              <a:ext cx="216863" cy="198041"/>
              <a:chOff x="933575" y="881450"/>
              <a:chExt cx="391450" cy="357475"/>
            </a:xfrm>
          </p:grpSpPr>
          <p:sp>
            <p:nvSpPr>
              <p:cNvPr id="1175" name="Google Shape;1175;p56"/>
              <p:cNvSpPr/>
              <p:nvPr/>
            </p:nvSpPr>
            <p:spPr>
              <a:xfrm>
                <a:off x="933575" y="1002725"/>
                <a:ext cx="105700" cy="236200"/>
              </a:xfrm>
              <a:custGeom>
                <a:rect b="b" l="l" r="r" t="t"/>
                <a:pathLst>
                  <a:path extrusionOk="0" h="9448" w="4228">
                    <a:moveTo>
                      <a:pt x="574" y="992"/>
                    </a:moveTo>
                    <a:lnTo>
                      <a:pt x="3602" y="2610"/>
                    </a:lnTo>
                    <a:lnTo>
                      <a:pt x="3602" y="6838"/>
                    </a:lnTo>
                    <a:lnTo>
                      <a:pt x="574" y="8455"/>
                    </a:lnTo>
                    <a:lnTo>
                      <a:pt x="574" y="992"/>
                    </a:lnTo>
                    <a:close/>
                    <a:moveTo>
                      <a:pt x="0" y="0"/>
                    </a:moveTo>
                    <a:lnTo>
                      <a:pt x="0" y="9447"/>
                    </a:lnTo>
                    <a:lnTo>
                      <a:pt x="4228" y="7203"/>
                    </a:lnTo>
                    <a:lnTo>
                      <a:pt x="4228" y="22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6" name="Google Shape;1176;p56"/>
              <p:cNvSpPr/>
              <p:nvPr/>
            </p:nvSpPr>
            <p:spPr>
              <a:xfrm>
                <a:off x="1024900" y="1006625"/>
                <a:ext cx="300125" cy="227075"/>
              </a:xfrm>
              <a:custGeom>
                <a:rect b="b" l="l" r="r" t="t"/>
                <a:pathLst>
                  <a:path extrusionOk="0" h="9083" w="12005">
                    <a:moveTo>
                      <a:pt x="11431" y="627"/>
                    </a:moveTo>
                    <a:lnTo>
                      <a:pt x="11431" y="8456"/>
                    </a:lnTo>
                    <a:lnTo>
                      <a:pt x="575" y="8456"/>
                    </a:lnTo>
                    <a:lnTo>
                      <a:pt x="575" y="627"/>
                    </a:lnTo>
                    <a:close/>
                    <a:moveTo>
                      <a:pt x="1" y="1"/>
                    </a:moveTo>
                    <a:lnTo>
                      <a:pt x="1" y="9082"/>
                    </a:lnTo>
                    <a:lnTo>
                      <a:pt x="12005" y="9082"/>
                    </a:lnTo>
                    <a:lnTo>
                      <a:pt x="120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7" name="Google Shape;1177;p56"/>
              <p:cNvSpPr/>
              <p:nvPr/>
            </p:nvSpPr>
            <p:spPr>
              <a:xfrm>
                <a:off x="1088850" y="1067950"/>
                <a:ext cx="172250" cy="105725"/>
              </a:xfrm>
              <a:custGeom>
                <a:rect b="b" l="l" r="r" t="t"/>
                <a:pathLst>
                  <a:path extrusionOk="0" h="4229" w="6890">
                    <a:moveTo>
                      <a:pt x="0" y="1"/>
                    </a:moveTo>
                    <a:lnTo>
                      <a:pt x="0" y="4229"/>
                    </a:lnTo>
                    <a:lnTo>
                      <a:pt x="6889" y="4229"/>
                    </a:lnTo>
                    <a:lnTo>
                      <a:pt x="68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8" name="Google Shape;1178;p56"/>
              <p:cNvSpPr/>
              <p:nvPr/>
            </p:nvSpPr>
            <p:spPr>
              <a:xfrm>
                <a:off x="1018375" y="881450"/>
                <a:ext cx="163125" cy="140875"/>
              </a:xfrm>
              <a:custGeom>
                <a:rect b="b" l="l" r="r" t="t"/>
                <a:pathLst>
                  <a:path extrusionOk="0" h="5635" w="6525">
                    <a:moveTo>
                      <a:pt x="3849" y="674"/>
                    </a:moveTo>
                    <a:cubicBezTo>
                      <a:pt x="5008" y="674"/>
                      <a:pt x="5951" y="1646"/>
                      <a:pt x="5951" y="2816"/>
                    </a:cubicBezTo>
                    <a:cubicBezTo>
                      <a:pt x="5951" y="4156"/>
                      <a:pt x="4879" y="5043"/>
                      <a:pt x="3748" y="5043"/>
                    </a:cubicBezTo>
                    <a:cubicBezTo>
                      <a:pt x="3206" y="5043"/>
                      <a:pt x="2650" y="4839"/>
                      <a:pt x="2193" y="4382"/>
                    </a:cubicBezTo>
                    <a:cubicBezTo>
                      <a:pt x="836" y="3025"/>
                      <a:pt x="1775" y="676"/>
                      <a:pt x="3759" y="676"/>
                    </a:cubicBezTo>
                    <a:cubicBezTo>
                      <a:pt x="3789" y="675"/>
                      <a:pt x="3819" y="674"/>
                      <a:pt x="3849" y="674"/>
                    </a:cubicBezTo>
                    <a:close/>
                    <a:moveTo>
                      <a:pt x="3696" y="1"/>
                    </a:moveTo>
                    <a:cubicBezTo>
                      <a:pt x="3004" y="1"/>
                      <a:pt x="2298" y="258"/>
                      <a:pt x="1723" y="833"/>
                    </a:cubicBezTo>
                    <a:cubicBezTo>
                      <a:pt x="1" y="2607"/>
                      <a:pt x="1253" y="5634"/>
                      <a:pt x="3759" y="5634"/>
                    </a:cubicBezTo>
                    <a:cubicBezTo>
                      <a:pt x="5272" y="5634"/>
                      <a:pt x="6525" y="4382"/>
                      <a:pt x="6525" y="2816"/>
                    </a:cubicBezTo>
                    <a:cubicBezTo>
                      <a:pt x="6525" y="1122"/>
                      <a:pt x="5141" y="1"/>
                      <a:pt x="36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9" name="Google Shape;1179;p56"/>
              <p:cNvSpPr/>
              <p:nvPr/>
            </p:nvSpPr>
            <p:spPr>
              <a:xfrm>
                <a:off x="1142350" y="881450"/>
                <a:ext cx="164425" cy="140875"/>
              </a:xfrm>
              <a:custGeom>
                <a:rect b="b" l="l" r="r" t="t"/>
                <a:pathLst>
                  <a:path extrusionOk="0" h="5635" w="6577">
                    <a:moveTo>
                      <a:pt x="3900" y="674"/>
                    </a:moveTo>
                    <a:cubicBezTo>
                      <a:pt x="5057" y="674"/>
                      <a:pt x="5951" y="1646"/>
                      <a:pt x="6002" y="2816"/>
                    </a:cubicBezTo>
                    <a:cubicBezTo>
                      <a:pt x="6002" y="4156"/>
                      <a:pt x="4906" y="5043"/>
                      <a:pt x="3777" y="5043"/>
                    </a:cubicBezTo>
                    <a:cubicBezTo>
                      <a:pt x="3234" y="5043"/>
                      <a:pt x="2684" y="4839"/>
                      <a:pt x="2244" y="4382"/>
                    </a:cubicBezTo>
                    <a:cubicBezTo>
                      <a:pt x="835" y="3025"/>
                      <a:pt x="1827" y="676"/>
                      <a:pt x="3810" y="676"/>
                    </a:cubicBezTo>
                    <a:cubicBezTo>
                      <a:pt x="3840" y="675"/>
                      <a:pt x="3870" y="674"/>
                      <a:pt x="3900" y="674"/>
                    </a:cubicBezTo>
                    <a:close/>
                    <a:moveTo>
                      <a:pt x="3747" y="1"/>
                    </a:moveTo>
                    <a:cubicBezTo>
                      <a:pt x="3055" y="1"/>
                      <a:pt x="2349" y="258"/>
                      <a:pt x="1775" y="833"/>
                    </a:cubicBezTo>
                    <a:cubicBezTo>
                      <a:pt x="0" y="2607"/>
                      <a:pt x="1253" y="5634"/>
                      <a:pt x="3810" y="5634"/>
                    </a:cubicBezTo>
                    <a:cubicBezTo>
                      <a:pt x="5324" y="5634"/>
                      <a:pt x="6576" y="4382"/>
                      <a:pt x="6576" y="2816"/>
                    </a:cubicBezTo>
                    <a:cubicBezTo>
                      <a:pt x="6576" y="1122"/>
                      <a:pt x="5192" y="1"/>
                      <a:pt x="37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eight columns">
  <p:cSld name="CUSTOM_10"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5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82" name="Google Shape;1182;p57"/>
          <p:cNvSpPr txBox="1"/>
          <p:nvPr>
            <p:ph idx="1" type="subTitle"/>
          </p:nvPr>
        </p:nvSpPr>
        <p:spPr>
          <a:xfrm>
            <a:off x="1926013" y="1362100"/>
            <a:ext cx="25314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3" name="Google Shape;1183;p57"/>
          <p:cNvSpPr txBox="1"/>
          <p:nvPr>
            <p:ph idx="2" type="title"/>
          </p:nvPr>
        </p:nvSpPr>
        <p:spPr>
          <a:xfrm>
            <a:off x="886813" y="1362100"/>
            <a:ext cx="10392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184" name="Google Shape;1184;p57"/>
          <p:cNvSpPr txBox="1"/>
          <p:nvPr>
            <p:ph idx="3" type="subTitle"/>
          </p:nvPr>
        </p:nvSpPr>
        <p:spPr>
          <a:xfrm>
            <a:off x="1926013" y="2213338"/>
            <a:ext cx="25314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5" name="Google Shape;1185;p57"/>
          <p:cNvSpPr txBox="1"/>
          <p:nvPr>
            <p:ph idx="4" type="title"/>
          </p:nvPr>
        </p:nvSpPr>
        <p:spPr>
          <a:xfrm>
            <a:off x="886813" y="2213338"/>
            <a:ext cx="10392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186" name="Google Shape;1186;p57"/>
          <p:cNvSpPr txBox="1"/>
          <p:nvPr>
            <p:ph idx="5" type="subTitle"/>
          </p:nvPr>
        </p:nvSpPr>
        <p:spPr>
          <a:xfrm>
            <a:off x="1926013" y="3051975"/>
            <a:ext cx="25314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7" name="Google Shape;1187;p57"/>
          <p:cNvSpPr txBox="1"/>
          <p:nvPr>
            <p:ph idx="6" type="title"/>
          </p:nvPr>
        </p:nvSpPr>
        <p:spPr>
          <a:xfrm>
            <a:off x="886813" y="3051975"/>
            <a:ext cx="10392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188" name="Google Shape;1188;p57"/>
          <p:cNvSpPr txBox="1"/>
          <p:nvPr>
            <p:ph idx="7" type="subTitle"/>
          </p:nvPr>
        </p:nvSpPr>
        <p:spPr>
          <a:xfrm>
            <a:off x="1926013" y="3890650"/>
            <a:ext cx="25314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9" name="Google Shape;1189;p57"/>
          <p:cNvSpPr txBox="1"/>
          <p:nvPr>
            <p:ph idx="8" type="title"/>
          </p:nvPr>
        </p:nvSpPr>
        <p:spPr>
          <a:xfrm>
            <a:off x="886813" y="3890650"/>
            <a:ext cx="10392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190" name="Google Shape;1190;p57"/>
          <p:cNvSpPr txBox="1"/>
          <p:nvPr>
            <p:ph idx="9" type="subTitle"/>
          </p:nvPr>
        </p:nvSpPr>
        <p:spPr>
          <a:xfrm>
            <a:off x="5725763" y="1362100"/>
            <a:ext cx="25314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1" name="Google Shape;1191;p57"/>
          <p:cNvSpPr txBox="1"/>
          <p:nvPr>
            <p:ph idx="13" type="title"/>
          </p:nvPr>
        </p:nvSpPr>
        <p:spPr>
          <a:xfrm>
            <a:off x="4686563" y="1362100"/>
            <a:ext cx="10392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192" name="Google Shape;1192;p57"/>
          <p:cNvSpPr txBox="1"/>
          <p:nvPr>
            <p:ph idx="14" type="subTitle"/>
          </p:nvPr>
        </p:nvSpPr>
        <p:spPr>
          <a:xfrm>
            <a:off x="5725763" y="2213338"/>
            <a:ext cx="25314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3" name="Google Shape;1193;p57"/>
          <p:cNvSpPr txBox="1"/>
          <p:nvPr>
            <p:ph idx="15" type="title"/>
          </p:nvPr>
        </p:nvSpPr>
        <p:spPr>
          <a:xfrm>
            <a:off x="4686563" y="2213338"/>
            <a:ext cx="10392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194" name="Google Shape;1194;p57"/>
          <p:cNvSpPr txBox="1"/>
          <p:nvPr>
            <p:ph idx="16" type="subTitle"/>
          </p:nvPr>
        </p:nvSpPr>
        <p:spPr>
          <a:xfrm>
            <a:off x="5725763" y="3051975"/>
            <a:ext cx="25314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5" name="Google Shape;1195;p57"/>
          <p:cNvSpPr txBox="1"/>
          <p:nvPr>
            <p:ph idx="17" type="title"/>
          </p:nvPr>
        </p:nvSpPr>
        <p:spPr>
          <a:xfrm>
            <a:off x="4686563" y="3051975"/>
            <a:ext cx="10392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196" name="Google Shape;1196;p57"/>
          <p:cNvSpPr txBox="1"/>
          <p:nvPr>
            <p:ph idx="18" type="subTitle"/>
          </p:nvPr>
        </p:nvSpPr>
        <p:spPr>
          <a:xfrm>
            <a:off x="5725763" y="3890650"/>
            <a:ext cx="25314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7" name="Google Shape;1197;p57"/>
          <p:cNvSpPr txBox="1"/>
          <p:nvPr>
            <p:ph idx="19" type="title"/>
          </p:nvPr>
        </p:nvSpPr>
        <p:spPr>
          <a:xfrm>
            <a:off x="4686563" y="3890650"/>
            <a:ext cx="10392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grpSp>
        <p:nvGrpSpPr>
          <p:cNvPr id="1198" name="Google Shape;1198;p57"/>
          <p:cNvGrpSpPr/>
          <p:nvPr/>
        </p:nvGrpSpPr>
        <p:grpSpPr>
          <a:xfrm>
            <a:off x="190038" y="221150"/>
            <a:ext cx="8763843" cy="4701188"/>
            <a:chOff x="190038" y="221150"/>
            <a:chExt cx="8763843" cy="4701188"/>
          </a:xfrm>
        </p:grpSpPr>
        <p:grpSp>
          <p:nvGrpSpPr>
            <p:cNvPr id="1199" name="Google Shape;1199;p57"/>
            <p:cNvGrpSpPr/>
            <p:nvPr/>
          </p:nvGrpSpPr>
          <p:grpSpPr>
            <a:xfrm>
              <a:off x="190038" y="221150"/>
              <a:ext cx="8763825" cy="4701188"/>
              <a:chOff x="189425" y="221150"/>
              <a:chExt cx="8763825" cy="4701188"/>
            </a:xfrm>
          </p:grpSpPr>
          <p:sp>
            <p:nvSpPr>
              <p:cNvPr id="1200" name="Google Shape;1200;p57"/>
              <p:cNvSpPr/>
              <p:nvPr/>
            </p:nvSpPr>
            <p:spPr>
              <a:xfrm>
                <a:off x="189425" y="221150"/>
                <a:ext cx="1297000" cy="1295700"/>
              </a:xfrm>
              <a:custGeom>
                <a:rect b="b" l="l" r="r" t="t"/>
                <a:pathLst>
                  <a:path extrusionOk="0" h="51828" w="51880">
                    <a:moveTo>
                      <a:pt x="1" y="1"/>
                    </a:moveTo>
                    <a:lnTo>
                      <a:pt x="1" y="51827"/>
                    </a:lnTo>
                    <a:lnTo>
                      <a:pt x="679" y="51827"/>
                    </a:lnTo>
                    <a:lnTo>
                      <a:pt x="679" y="627"/>
                    </a:lnTo>
                    <a:lnTo>
                      <a:pt x="51879" y="627"/>
                    </a:lnTo>
                    <a:lnTo>
                      <a:pt x="518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1" name="Google Shape;1201;p57"/>
              <p:cNvSpPr/>
              <p:nvPr/>
            </p:nvSpPr>
            <p:spPr>
              <a:xfrm>
                <a:off x="7657575" y="221150"/>
                <a:ext cx="1295675" cy="1295700"/>
              </a:xfrm>
              <a:custGeom>
                <a:rect b="b" l="l" r="r" t="t"/>
                <a:pathLst>
                  <a:path extrusionOk="0" h="51828" w="51827">
                    <a:moveTo>
                      <a:pt x="0" y="1"/>
                    </a:moveTo>
                    <a:lnTo>
                      <a:pt x="0" y="627"/>
                    </a:lnTo>
                    <a:lnTo>
                      <a:pt x="51200" y="627"/>
                    </a:lnTo>
                    <a:lnTo>
                      <a:pt x="51200" y="51827"/>
                    </a:lnTo>
                    <a:lnTo>
                      <a:pt x="51827" y="51827"/>
                    </a:lnTo>
                    <a:lnTo>
                      <a:pt x="518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2" name="Google Shape;1202;p57"/>
              <p:cNvSpPr/>
              <p:nvPr/>
            </p:nvSpPr>
            <p:spPr>
              <a:xfrm>
                <a:off x="211600" y="3625363"/>
                <a:ext cx="1297000" cy="1296975"/>
              </a:xfrm>
              <a:custGeom>
                <a:rect b="b" l="l" r="r" t="t"/>
                <a:pathLst>
                  <a:path extrusionOk="0" h="51879" w="51880">
                    <a:moveTo>
                      <a:pt x="1" y="0"/>
                    </a:moveTo>
                    <a:lnTo>
                      <a:pt x="1" y="51879"/>
                    </a:lnTo>
                    <a:lnTo>
                      <a:pt x="51879" y="51879"/>
                    </a:lnTo>
                    <a:lnTo>
                      <a:pt x="51879" y="51200"/>
                    </a:lnTo>
                    <a:lnTo>
                      <a:pt x="679" y="51200"/>
                    </a:lnTo>
                    <a:lnTo>
                      <a:pt x="6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3" name="Google Shape;1203;p57"/>
              <p:cNvSpPr/>
              <p:nvPr/>
            </p:nvSpPr>
            <p:spPr>
              <a:xfrm>
                <a:off x="7635400" y="3625363"/>
                <a:ext cx="1296975" cy="1296975"/>
              </a:xfrm>
              <a:custGeom>
                <a:rect b="b" l="l" r="r" t="t"/>
                <a:pathLst>
                  <a:path extrusionOk="0" h="51879" w="51879">
                    <a:moveTo>
                      <a:pt x="51253" y="0"/>
                    </a:moveTo>
                    <a:lnTo>
                      <a:pt x="51253" y="51200"/>
                    </a:lnTo>
                    <a:lnTo>
                      <a:pt x="0" y="51200"/>
                    </a:lnTo>
                    <a:lnTo>
                      <a:pt x="0" y="51879"/>
                    </a:lnTo>
                    <a:lnTo>
                      <a:pt x="51879" y="51879"/>
                    </a:lnTo>
                    <a:lnTo>
                      <a:pt x="518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04" name="Google Shape;1204;p57"/>
            <p:cNvGrpSpPr/>
            <p:nvPr/>
          </p:nvGrpSpPr>
          <p:grpSpPr>
            <a:xfrm>
              <a:off x="190044" y="1714332"/>
              <a:ext cx="407554" cy="1714835"/>
              <a:chOff x="190044" y="1714332"/>
              <a:chExt cx="407554" cy="1714835"/>
            </a:xfrm>
          </p:grpSpPr>
          <p:grpSp>
            <p:nvGrpSpPr>
              <p:cNvPr id="1205" name="Google Shape;1205;p57"/>
              <p:cNvGrpSpPr/>
              <p:nvPr/>
            </p:nvGrpSpPr>
            <p:grpSpPr>
              <a:xfrm>
                <a:off x="190046" y="1714332"/>
                <a:ext cx="407552" cy="265160"/>
                <a:chOff x="3185638" y="3863500"/>
                <a:chExt cx="541525" cy="352325"/>
              </a:xfrm>
            </p:grpSpPr>
            <p:sp>
              <p:nvSpPr>
                <p:cNvPr id="1206" name="Google Shape;1206;p57"/>
                <p:cNvSpPr/>
                <p:nvPr/>
              </p:nvSpPr>
              <p:spPr>
                <a:xfrm>
                  <a:off x="3193488" y="4020075"/>
                  <a:ext cx="525850" cy="187925"/>
                </a:xfrm>
                <a:custGeom>
                  <a:rect b="b" l="l" r="r" t="t"/>
                  <a:pathLst>
                    <a:path extrusionOk="0" h="7517" w="21034">
                      <a:moveTo>
                        <a:pt x="7568" y="0"/>
                      </a:moveTo>
                      <a:lnTo>
                        <a:pt x="0" y="7516"/>
                      </a:lnTo>
                      <a:lnTo>
                        <a:pt x="21033" y="7516"/>
                      </a:lnTo>
                      <a:lnTo>
                        <a:pt x="15762" y="2192"/>
                      </a:lnTo>
                      <a:lnTo>
                        <a:pt x="12787" y="5220"/>
                      </a:lnTo>
                      <a:lnTo>
                        <a:pt x="756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7" name="Google Shape;1207;p57"/>
                <p:cNvSpPr/>
                <p:nvPr/>
              </p:nvSpPr>
              <p:spPr>
                <a:xfrm>
                  <a:off x="3185638" y="3863500"/>
                  <a:ext cx="541525" cy="352325"/>
                </a:xfrm>
                <a:custGeom>
                  <a:rect b="b" l="l" r="r" t="t"/>
                  <a:pathLst>
                    <a:path extrusionOk="0" h="14093" w="21661">
                      <a:moveTo>
                        <a:pt x="21086" y="627"/>
                      </a:moveTo>
                      <a:lnTo>
                        <a:pt x="21086" y="13466"/>
                      </a:lnTo>
                      <a:lnTo>
                        <a:pt x="627" y="13466"/>
                      </a:lnTo>
                      <a:lnTo>
                        <a:pt x="627" y="627"/>
                      </a:lnTo>
                      <a:close/>
                      <a:moveTo>
                        <a:pt x="314" y="0"/>
                      </a:moveTo>
                      <a:cubicBezTo>
                        <a:pt x="157" y="0"/>
                        <a:pt x="1" y="157"/>
                        <a:pt x="1" y="314"/>
                      </a:cubicBezTo>
                      <a:lnTo>
                        <a:pt x="1" y="13779"/>
                      </a:lnTo>
                      <a:cubicBezTo>
                        <a:pt x="1" y="13936"/>
                        <a:pt x="157" y="14092"/>
                        <a:pt x="314" y="14092"/>
                      </a:cubicBezTo>
                      <a:lnTo>
                        <a:pt x="21347" y="14092"/>
                      </a:lnTo>
                      <a:cubicBezTo>
                        <a:pt x="21556" y="14092"/>
                        <a:pt x="21660" y="13936"/>
                        <a:pt x="21660" y="13779"/>
                      </a:cubicBezTo>
                      <a:lnTo>
                        <a:pt x="21660" y="314"/>
                      </a:lnTo>
                      <a:cubicBezTo>
                        <a:pt x="21660" y="157"/>
                        <a:pt x="21556" y="0"/>
                        <a:pt x="2134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08" name="Google Shape;1208;p57"/>
              <p:cNvGrpSpPr/>
              <p:nvPr/>
            </p:nvGrpSpPr>
            <p:grpSpPr>
              <a:xfrm>
                <a:off x="190062" y="2197557"/>
                <a:ext cx="407533" cy="265160"/>
                <a:chOff x="3929388" y="3863500"/>
                <a:chExt cx="541500" cy="352325"/>
              </a:xfrm>
            </p:grpSpPr>
            <p:sp>
              <p:nvSpPr>
                <p:cNvPr id="1209" name="Google Shape;1209;p57"/>
                <p:cNvSpPr/>
                <p:nvPr/>
              </p:nvSpPr>
              <p:spPr>
                <a:xfrm>
                  <a:off x="3929388" y="3863500"/>
                  <a:ext cx="541500" cy="352325"/>
                </a:xfrm>
                <a:custGeom>
                  <a:rect b="b" l="l" r="r" t="t"/>
                  <a:pathLst>
                    <a:path extrusionOk="0" h="14093" w="21660">
                      <a:moveTo>
                        <a:pt x="21086" y="627"/>
                      </a:moveTo>
                      <a:lnTo>
                        <a:pt x="21086" y="13466"/>
                      </a:lnTo>
                      <a:lnTo>
                        <a:pt x="626" y="13466"/>
                      </a:lnTo>
                      <a:lnTo>
                        <a:pt x="626" y="627"/>
                      </a:lnTo>
                      <a:close/>
                      <a:moveTo>
                        <a:pt x="313" y="0"/>
                      </a:moveTo>
                      <a:cubicBezTo>
                        <a:pt x="157" y="0"/>
                        <a:pt x="0" y="157"/>
                        <a:pt x="0" y="314"/>
                      </a:cubicBezTo>
                      <a:lnTo>
                        <a:pt x="0" y="13779"/>
                      </a:lnTo>
                      <a:cubicBezTo>
                        <a:pt x="0" y="13936"/>
                        <a:pt x="157" y="14092"/>
                        <a:pt x="313" y="14092"/>
                      </a:cubicBezTo>
                      <a:lnTo>
                        <a:pt x="21347" y="14092"/>
                      </a:lnTo>
                      <a:cubicBezTo>
                        <a:pt x="21555" y="14092"/>
                        <a:pt x="21660" y="13936"/>
                        <a:pt x="21660" y="13779"/>
                      </a:cubicBezTo>
                      <a:lnTo>
                        <a:pt x="21660" y="314"/>
                      </a:lnTo>
                      <a:cubicBezTo>
                        <a:pt x="21660" y="157"/>
                        <a:pt x="21555" y="0"/>
                        <a:pt x="2134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0" name="Google Shape;1210;p57"/>
                <p:cNvSpPr/>
                <p:nvPr/>
              </p:nvSpPr>
              <p:spPr>
                <a:xfrm>
                  <a:off x="4118563" y="3918300"/>
                  <a:ext cx="176175" cy="242400"/>
                </a:xfrm>
                <a:custGeom>
                  <a:rect b="b" l="l" r="r" t="t"/>
                  <a:pathLst>
                    <a:path extrusionOk="0" h="9696" w="7047">
                      <a:moveTo>
                        <a:pt x="1723" y="0"/>
                      </a:moveTo>
                      <a:cubicBezTo>
                        <a:pt x="1149" y="0"/>
                        <a:pt x="523" y="105"/>
                        <a:pt x="1" y="314"/>
                      </a:cubicBezTo>
                      <a:cubicBezTo>
                        <a:pt x="2350" y="522"/>
                        <a:pt x="4176" y="2506"/>
                        <a:pt x="4176" y="4854"/>
                      </a:cubicBezTo>
                      <a:cubicBezTo>
                        <a:pt x="4176" y="7203"/>
                        <a:pt x="2350" y="9186"/>
                        <a:pt x="1" y="9343"/>
                      </a:cubicBezTo>
                      <a:cubicBezTo>
                        <a:pt x="591" y="9583"/>
                        <a:pt x="1195" y="9695"/>
                        <a:pt x="1786" y="9695"/>
                      </a:cubicBezTo>
                      <a:cubicBezTo>
                        <a:pt x="4018" y="9695"/>
                        <a:pt x="6071" y="8094"/>
                        <a:pt x="6525" y="5742"/>
                      </a:cubicBezTo>
                      <a:cubicBezTo>
                        <a:pt x="7047" y="2767"/>
                        <a:pt x="4750" y="0"/>
                        <a:pt x="17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11" name="Google Shape;1211;p57"/>
              <p:cNvGrpSpPr/>
              <p:nvPr/>
            </p:nvGrpSpPr>
            <p:grpSpPr>
              <a:xfrm>
                <a:off x="190044" y="2680782"/>
                <a:ext cx="407552" cy="265160"/>
                <a:chOff x="4673113" y="3863500"/>
                <a:chExt cx="541525" cy="352325"/>
              </a:xfrm>
            </p:grpSpPr>
            <p:sp>
              <p:nvSpPr>
                <p:cNvPr id="1212" name="Google Shape;1212;p57"/>
                <p:cNvSpPr/>
                <p:nvPr/>
              </p:nvSpPr>
              <p:spPr>
                <a:xfrm>
                  <a:off x="4673113" y="3863500"/>
                  <a:ext cx="541525" cy="352325"/>
                </a:xfrm>
                <a:custGeom>
                  <a:rect b="b" l="l" r="r" t="t"/>
                  <a:pathLst>
                    <a:path extrusionOk="0" h="14093" w="21661">
                      <a:moveTo>
                        <a:pt x="21034" y="627"/>
                      </a:moveTo>
                      <a:lnTo>
                        <a:pt x="21034" y="13466"/>
                      </a:lnTo>
                      <a:lnTo>
                        <a:pt x="627" y="13466"/>
                      </a:lnTo>
                      <a:lnTo>
                        <a:pt x="627" y="627"/>
                      </a:lnTo>
                      <a:close/>
                      <a:moveTo>
                        <a:pt x="314" y="0"/>
                      </a:moveTo>
                      <a:cubicBezTo>
                        <a:pt x="157" y="0"/>
                        <a:pt x="0" y="157"/>
                        <a:pt x="0" y="314"/>
                      </a:cubicBezTo>
                      <a:lnTo>
                        <a:pt x="0" y="13779"/>
                      </a:lnTo>
                      <a:cubicBezTo>
                        <a:pt x="0" y="13936"/>
                        <a:pt x="157" y="14092"/>
                        <a:pt x="314" y="14092"/>
                      </a:cubicBezTo>
                      <a:lnTo>
                        <a:pt x="21347" y="14092"/>
                      </a:lnTo>
                      <a:cubicBezTo>
                        <a:pt x="21556" y="14092"/>
                        <a:pt x="21660" y="13936"/>
                        <a:pt x="21660" y="13779"/>
                      </a:cubicBezTo>
                      <a:lnTo>
                        <a:pt x="21660" y="314"/>
                      </a:lnTo>
                      <a:cubicBezTo>
                        <a:pt x="21660" y="157"/>
                        <a:pt x="21556" y="0"/>
                        <a:pt x="2134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3" name="Google Shape;1213;p57"/>
                <p:cNvSpPr/>
                <p:nvPr/>
              </p:nvSpPr>
              <p:spPr>
                <a:xfrm>
                  <a:off x="4847963" y="3967425"/>
                  <a:ext cx="168325" cy="144000"/>
                </a:xfrm>
                <a:custGeom>
                  <a:rect b="b" l="l" r="r" t="t"/>
                  <a:pathLst>
                    <a:path extrusionOk="0" h="5760" w="6733">
                      <a:moveTo>
                        <a:pt x="3843" y="1"/>
                      </a:moveTo>
                      <a:cubicBezTo>
                        <a:pt x="3137" y="1"/>
                        <a:pt x="2417" y="264"/>
                        <a:pt x="1827" y="854"/>
                      </a:cubicBezTo>
                      <a:cubicBezTo>
                        <a:pt x="0" y="2681"/>
                        <a:pt x="1305" y="5760"/>
                        <a:pt x="3862" y="5760"/>
                      </a:cubicBezTo>
                      <a:cubicBezTo>
                        <a:pt x="5428" y="5760"/>
                        <a:pt x="6733" y="4507"/>
                        <a:pt x="6733" y="2889"/>
                      </a:cubicBezTo>
                      <a:cubicBezTo>
                        <a:pt x="6733" y="1158"/>
                        <a:pt x="5321" y="1"/>
                        <a:pt x="38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4" name="Google Shape;1214;p57"/>
                <p:cNvSpPr/>
                <p:nvPr/>
              </p:nvSpPr>
              <p:spPr>
                <a:xfrm>
                  <a:off x="4936688" y="3893825"/>
                  <a:ext cx="15675" cy="57125"/>
                </a:xfrm>
                <a:custGeom>
                  <a:rect b="b" l="l" r="r" t="t"/>
                  <a:pathLst>
                    <a:path extrusionOk="0" h="2285" w="627">
                      <a:moveTo>
                        <a:pt x="313" y="1"/>
                      </a:moveTo>
                      <a:cubicBezTo>
                        <a:pt x="157" y="1"/>
                        <a:pt x="0" y="118"/>
                        <a:pt x="0" y="353"/>
                      </a:cubicBezTo>
                      <a:lnTo>
                        <a:pt x="0" y="1971"/>
                      </a:lnTo>
                      <a:cubicBezTo>
                        <a:pt x="0" y="2128"/>
                        <a:pt x="105" y="2284"/>
                        <a:pt x="313" y="2284"/>
                      </a:cubicBezTo>
                      <a:cubicBezTo>
                        <a:pt x="470" y="2284"/>
                        <a:pt x="626" y="2180"/>
                        <a:pt x="626" y="1971"/>
                      </a:cubicBezTo>
                      <a:lnTo>
                        <a:pt x="626" y="353"/>
                      </a:lnTo>
                      <a:cubicBezTo>
                        <a:pt x="626" y="118"/>
                        <a:pt x="470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5" name="Google Shape;1215;p57"/>
                <p:cNvSpPr/>
                <p:nvPr/>
              </p:nvSpPr>
              <p:spPr>
                <a:xfrm>
                  <a:off x="4936688" y="4128375"/>
                  <a:ext cx="15675" cy="57425"/>
                </a:xfrm>
                <a:custGeom>
                  <a:rect b="b" l="l" r="r" t="t"/>
                  <a:pathLst>
                    <a:path extrusionOk="0" h="2297" w="627">
                      <a:moveTo>
                        <a:pt x="313" y="0"/>
                      </a:moveTo>
                      <a:cubicBezTo>
                        <a:pt x="157" y="0"/>
                        <a:pt x="0" y="105"/>
                        <a:pt x="0" y="314"/>
                      </a:cubicBezTo>
                      <a:lnTo>
                        <a:pt x="0" y="1984"/>
                      </a:lnTo>
                      <a:cubicBezTo>
                        <a:pt x="0" y="2140"/>
                        <a:pt x="105" y="2297"/>
                        <a:pt x="313" y="2297"/>
                      </a:cubicBezTo>
                      <a:cubicBezTo>
                        <a:pt x="470" y="2297"/>
                        <a:pt x="626" y="2192"/>
                        <a:pt x="626" y="1984"/>
                      </a:cubicBezTo>
                      <a:lnTo>
                        <a:pt x="626" y="314"/>
                      </a:lnTo>
                      <a:cubicBezTo>
                        <a:pt x="626" y="105"/>
                        <a:pt x="470" y="0"/>
                        <a:pt x="3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6" name="Google Shape;1216;p57"/>
                <p:cNvSpPr/>
                <p:nvPr/>
              </p:nvSpPr>
              <p:spPr>
                <a:xfrm>
                  <a:off x="5030613" y="4031825"/>
                  <a:ext cx="61350" cy="15675"/>
                </a:xfrm>
                <a:custGeom>
                  <a:rect b="b" l="l" r="r" t="t"/>
                  <a:pathLst>
                    <a:path extrusionOk="0" h="627" w="2454">
                      <a:moveTo>
                        <a:pt x="419" y="0"/>
                      </a:moveTo>
                      <a:cubicBezTo>
                        <a:pt x="1" y="0"/>
                        <a:pt x="1" y="626"/>
                        <a:pt x="419" y="626"/>
                      </a:cubicBezTo>
                      <a:lnTo>
                        <a:pt x="2089" y="626"/>
                      </a:lnTo>
                      <a:cubicBezTo>
                        <a:pt x="2454" y="626"/>
                        <a:pt x="2454" y="0"/>
                        <a:pt x="20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7" name="Google Shape;1217;p57"/>
                <p:cNvSpPr/>
                <p:nvPr/>
              </p:nvSpPr>
              <p:spPr>
                <a:xfrm>
                  <a:off x="4795763" y="4031825"/>
                  <a:ext cx="61350" cy="15675"/>
                </a:xfrm>
                <a:custGeom>
                  <a:rect b="b" l="l" r="r" t="t"/>
                  <a:pathLst>
                    <a:path extrusionOk="0" h="627" w="2454">
                      <a:moveTo>
                        <a:pt x="418" y="0"/>
                      </a:moveTo>
                      <a:cubicBezTo>
                        <a:pt x="0" y="0"/>
                        <a:pt x="0" y="626"/>
                        <a:pt x="418" y="626"/>
                      </a:cubicBezTo>
                      <a:lnTo>
                        <a:pt x="2036" y="626"/>
                      </a:lnTo>
                      <a:cubicBezTo>
                        <a:pt x="2453" y="626"/>
                        <a:pt x="2453" y="0"/>
                        <a:pt x="20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8" name="Google Shape;1218;p57"/>
                <p:cNvSpPr/>
                <p:nvPr/>
              </p:nvSpPr>
              <p:spPr>
                <a:xfrm>
                  <a:off x="5004538" y="3934600"/>
                  <a:ext cx="45675" cy="45050"/>
                </a:xfrm>
                <a:custGeom>
                  <a:rect b="b" l="l" r="r" t="t"/>
                  <a:pathLst>
                    <a:path extrusionOk="0" h="1802" w="1827">
                      <a:moveTo>
                        <a:pt x="1488" y="1"/>
                      </a:moveTo>
                      <a:cubicBezTo>
                        <a:pt x="1409" y="1"/>
                        <a:pt x="1331" y="27"/>
                        <a:pt x="1253" y="79"/>
                      </a:cubicBezTo>
                      <a:lnTo>
                        <a:pt x="105" y="1227"/>
                      </a:lnTo>
                      <a:cubicBezTo>
                        <a:pt x="0" y="1384"/>
                        <a:pt x="0" y="1541"/>
                        <a:pt x="105" y="1697"/>
                      </a:cubicBezTo>
                      <a:cubicBezTo>
                        <a:pt x="157" y="1749"/>
                        <a:pt x="261" y="1801"/>
                        <a:pt x="313" y="1801"/>
                      </a:cubicBezTo>
                      <a:cubicBezTo>
                        <a:pt x="418" y="1749"/>
                        <a:pt x="470" y="1749"/>
                        <a:pt x="522" y="1697"/>
                      </a:cubicBezTo>
                      <a:lnTo>
                        <a:pt x="1722" y="497"/>
                      </a:lnTo>
                      <a:cubicBezTo>
                        <a:pt x="1827" y="392"/>
                        <a:pt x="1827" y="184"/>
                        <a:pt x="1722" y="79"/>
                      </a:cubicBezTo>
                      <a:cubicBezTo>
                        <a:pt x="1644" y="27"/>
                        <a:pt x="1566" y="1"/>
                        <a:pt x="148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9" name="Google Shape;1219;p57"/>
                <p:cNvSpPr/>
                <p:nvPr/>
              </p:nvSpPr>
              <p:spPr>
                <a:xfrm>
                  <a:off x="4837513" y="4100225"/>
                  <a:ext cx="49200" cy="45125"/>
                </a:xfrm>
                <a:custGeom>
                  <a:rect b="b" l="l" r="r" t="t"/>
                  <a:pathLst>
                    <a:path extrusionOk="0" h="1805" w="1968">
                      <a:moveTo>
                        <a:pt x="1519" y="0"/>
                      </a:moveTo>
                      <a:cubicBezTo>
                        <a:pt x="1448" y="0"/>
                        <a:pt x="1374" y="25"/>
                        <a:pt x="1305" y="83"/>
                      </a:cubicBezTo>
                      <a:lnTo>
                        <a:pt x="157" y="1283"/>
                      </a:lnTo>
                      <a:cubicBezTo>
                        <a:pt x="1" y="1387"/>
                        <a:pt x="1" y="1596"/>
                        <a:pt x="157" y="1700"/>
                      </a:cubicBezTo>
                      <a:cubicBezTo>
                        <a:pt x="209" y="1753"/>
                        <a:pt x="262" y="1805"/>
                        <a:pt x="366" y="1805"/>
                      </a:cubicBezTo>
                      <a:cubicBezTo>
                        <a:pt x="418" y="1805"/>
                        <a:pt x="523" y="1753"/>
                        <a:pt x="575" y="1700"/>
                      </a:cubicBezTo>
                      <a:lnTo>
                        <a:pt x="1723" y="552"/>
                      </a:lnTo>
                      <a:cubicBezTo>
                        <a:pt x="1967" y="308"/>
                        <a:pt x="1767" y="0"/>
                        <a:pt x="15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0" name="Google Shape;1220;p57"/>
                <p:cNvSpPr/>
                <p:nvPr/>
              </p:nvSpPr>
              <p:spPr>
                <a:xfrm>
                  <a:off x="5001263" y="4100800"/>
                  <a:ext cx="48950" cy="44550"/>
                </a:xfrm>
                <a:custGeom>
                  <a:rect b="b" l="l" r="r" t="t"/>
                  <a:pathLst>
                    <a:path extrusionOk="0" h="1782" w="1958">
                      <a:moveTo>
                        <a:pt x="434" y="1"/>
                      </a:moveTo>
                      <a:cubicBezTo>
                        <a:pt x="206" y="1"/>
                        <a:pt x="1" y="294"/>
                        <a:pt x="236" y="529"/>
                      </a:cubicBezTo>
                      <a:lnTo>
                        <a:pt x="1384" y="1677"/>
                      </a:lnTo>
                      <a:cubicBezTo>
                        <a:pt x="1436" y="1730"/>
                        <a:pt x="1540" y="1782"/>
                        <a:pt x="1645" y="1782"/>
                      </a:cubicBezTo>
                      <a:cubicBezTo>
                        <a:pt x="1697" y="1782"/>
                        <a:pt x="1801" y="1730"/>
                        <a:pt x="1853" y="1677"/>
                      </a:cubicBezTo>
                      <a:cubicBezTo>
                        <a:pt x="1958" y="1573"/>
                        <a:pt x="1958" y="1364"/>
                        <a:pt x="1853" y="1260"/>
                      </a:cubicBezTo>
                      <a:lnTo>
                        <a:pt x="653" y="112"/>
                      </a:lnTo>
                      <a:cubicBezTo>
                        <a:pt x="588" y="33"/>
                        <a:pt x="510" y="1"/>
                        <a:pt x="4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1" name="Google Shape;1221;p57"/>
                <p:cNvSpPr/>
                <p:nvPr/>
              </p:nvSpPr>
              <p:spPr>
                <a:xfrm>
                  <a:off x="4837513" y="3934600"/>
                  <a:ext cx="47000" cy="45050"/>
                </a:xfrm>
                <a:custGeom>
                  <a:rect b="b" l="l" r="r" t="t"/>
                  <a:pathLst>
                    <a:path extrusionOk="0" h="1802" w="1880">
                      <a:moveTo>
                        <a:pt x="366" y="1"/>
                      </a:moveTo>
                      <a:cubicBezTo>
                        <a:pt x="288" y="1"/>
                        <a:pt x="209" y="27"/>
                        <a:pt x="157" y="79"/>
                      </a:cubicBezTo>
                      <a:cubicBezTo>
                        <a:pt x="1" y="184"/>
                        <a:pt x="1" y="392"/>
                        <a:pt x="157" y="497"/>
                      </a:cubicBezTo>
                      <a:lnTo>
                        <a:pt x="1305" y="1697"/>
                      </a:lnTo>
                      <a:cubicBezTo>
                        <a:pt x="1358" y="1749"/>
                        <a:pt x="1462" y="1749"/>
                        <a:pt x="1514" y="1801"/>
                      </a:cubicBezTo>
                      <a:cubicBezTo>
                        <a:pt x="1619" y="1749"/>
                        <a:pt x="1671" y="1749"/>
                        <a:pt x="1723" y="1697"/>
                      </a:cubicBezTo>
                      <a:cubicBezTo>
                        <a:pt x="1880" y="1541"/>
                        <a:pt x="1880" y="1384"/>
                        <a:pt x="1723" y="1227"/>
                      </a:cubicBezTo>
                      <a:lnTo>
                        <a:pt x="575" y="79"/>
                      </a:lnTo>
                      <a:cubicBezTo>
                        <a:pt x="523" y="27"/>
                        <a:pt x="444" y="1"/>
                        <a:pt x="3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22" name="Google Shape;1222;p57"/>
              <p:cNvGrpSpPr/>
              <p:nvPr/>
            </p:nvGrpSpPr>
            <p:grpSpPr>
              <a:xfrm>
                <a:off x="190045" y="3164007"/>
                <a:ext cx="407552" cy="265160"/>
                <a:chOff x="5416838" y="3863500"/>
                <a:chExt cx="541525" cy="352325"/>
              </a:xfrm>
            </p:grpSpPr>
            <p:sp>
              <p:nvSpPr>
                <p:cNvPr id="1223" name="Google Shape;1223;p57"/>
                <p:cNvSpPr/>
                <p:nvPr/>
              </p:nvSpPr>
              <p:spPr>
                <a:xfrm>
                  <a:off x="5416838" y="3863500"/>
                  <a:ext cx="541525" cy="352325"/>
                </a:xfrm>
                <a:custGeom>
                  <a:rect b="b" l="l" r="r" t="t"/>
                  <a:pathLst>
                    <a:path extrusionOk="0" h="14093" w="21661">
                      <a:moveTo>
                        <a:pt x="21034" y="627"/>
                      </a:moveTo>
                      <a:lnTo>
                        <a:pt x="21034" y="13466"/>
                      </a:lnTo>
                      <a:lnTo>
                        <a:pt x="627" y="13466"/>
                      </a:lnTo>
                      <a:lnTo>
                        <a:pt x="627" y="627"/>
                      </a:lnTo>
                      <a:close/>
                      <a:moveTo>
                        <a:pt x="314" y="0"/>
                      </a:moveTo>
                      <a:cubicBezTo>
                        <a:pt x="157" y="0"/>
                        <a:pt x="1" y="157"/>
                        <a:pt x="1" y="314"/>
                      </a:cubicBezTo>
                      <a:lnTo>
                        <a:pt x="1" y="13779"/>
                      </a:lnTo>
                      <a:cubicBezTo>
                        <a:pt x="1" y="13936"/>
                        <a:pt x="157" y="14092"/>
                        <a:pt x="314" y="14092"/>
                      </a:cubicBezTo>
                      <a:lnTo>
                        <a:pt x="21347" y="14092"/>
                      </a:lnTo>
                      <a:cubicBezTo>
                        <a:pt x="21556" y="14092"/>
                        <a:pt x="21660" y="13936"/>
                        <a:pt x="21660" y="13779"/>
                      </a:cubicBezTo>
                      <a:lnTo>
                        <a:pt x="21660" y="314"/>
                      </a:lnTo>
                      <a:cubicBezTo>
                        <a:pt x="21660" y="157"/>
                        <a:pt x="21556" y="0"/>
                        <a:pt x="2134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4" name="Google Shape;1224;p57"/>
                <p:cNvSpPr/>
                <p:nvPr/>
              </p:nvSpPr>
              <p:spPr>
                <a:xfrm>
                  <a:off x="5680413" y="3905250"/>
                  <a:ext cx="15675" cy="52225"/>
                </a:xfrm>
                <a:custGeom>
                  <a:rect b="b" l="l" r="r" t="t"/>
                  <a:pathLst>
                    <a:path extrusionOk="0" h="2089" w="627">
                      <a:moveTo>
                        <a:pt x="294" y="1"/>
                      </a:moveTo>
                      <a:cubicBezTo>
                        <a:pt x="144" y="1"/>
                        <a:pt x="0" y="105"/>
                        <a:pt x="0" y="314"/>
                      </a:cubicBezTo>
                      <a:lnTo>
                        <a:pt x="0" y="1775"/>
                      </a:lnTo>
                      <a:cubicBezTo>
                        <a:pt x="0" y="1932"/>
                        <a:pt x="105" y="2088"/>
                        <a:pt x="314" y="2088"/>
                      </a:cubicBezTo>
                      <a:cubicBezTo>
                        <a:pt x="470" y="2088"/>
                        <a:pt x="627" y="1932"/>
                        <a:pt x="627" y="1775"/>
                      </a:cubicBezTo>
                      <a:lnTo>
                        <a:pt x="627" y="314"/>
                      </a:lnTo>
                      <a:cubicBezTo>
                        <a:pt x="601" y="105"/>
                        <a:pt x="444" y="1"/>
                        <a:pt x="2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5" name="Google Shape;1225;p57"/>
                <p:cNvSpPr/>
                <p:nvPr/>
              </p:nvSpPr>
              <p:spPr>
                <a:xfrm>
                  <a:off x="5763913" y="4027900"/>
                  <a:ext cx="56125" cy="14375"/>
                </a:xfrm>
                <a:custGeom>
                  <a:rect b="b" l="l" r="r" t="t"/>
                  <a:pathLst>
                    <a:path extrusionOk="0" h="575" w="2245">
                      <a:moveTo>
                        <a:pt x="418" y="1"/>
                      </a:moveTo>
                      <a:cubicBezTo>
                        <a:pt x="1" y="1"/>
                        <a:pt x="1" y="575"/>
                        <a:pt x="418" y="575"/>
                      </a:cubicBezTo>
                      <a:lnTo>
                        <a:pt x="1827" y="575"/>
                      </a:lnTo>
                      <a:cubicBezTo>
                        <a:pt x="2245" y="575"/>
                        <a:pt x="2245" y="1"/>
                        <a:pt x="18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6" name="Google Shape;1226;p57"/>
                <p:cNvSpPr/>
                <p:nvPr/>
              </p:nvSpPr>
              <p:spPr>
                <a:xfrm>
                  <a:off x="5555163" y="4027900"/>
                  <a:ext cx="57425" cy="14375"/>
                </a:xfrm>
                <a:custGeom>
                  <a:rect b="b" l="l" r="r" t="t"/>
                  <a:pathLst>
                    <a:path extrusionOk="0" h="575" w="2297">
                      <a:moveTo>
                        <a:pt x="418" y="1"/>
                      </a:moveTo>
                      <a:cubicBezTo>
                        <a:pt x="0" y="1"/>
                        <a:pt x="0" y="575"/>
                        <a:pt x="418" y="575"/>
                      </a:cubicBezTo>
                      <a:lnTo>
                        <a:pt x="1879" y="575"/>
                      </a:lnTo>
                      <a:cubicBezTo>
                        <a:pt x="2297" y="575"/>
                        <a:pt x="2297" y="1"/>
                        <a:pt x="18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7" name="Google Shape;1227;p57"/>
                <p:cNvSpPr/>
                <p:nvPr/>
              </p:nvSpPr>
              <p:spPr>
                <a:xfrm>
                  <a:off x="5737813" y="3941125"/>
                  <a:ext cx="44400" cy="41125"/>
                </a:xfrm>
                <a:custGeom>
                  <a:rect b="b" l="l" r="r" t="t"/>
                  <a:pathLst>
                    <a:path extrusionOk="0" h="1645" w="1776">
                      <a:moveTo>
                        <a:pt x="1462" y="1"/>
                      </a:moveTo>
                      <a:cubicBezTo>
                        <a:pt x="1384" y="1"/>
                        <a:pt x="1306" y="27"/>
                        <a:pt x="1254" y="79"/>
                      </a:cubicBezTo>
                      <a:lnTo>
                        <a:pt x="210" y="1123"/>
                      </a:lnTo>
                      <a:cubicBezTo>
                        <a:pt x="1" y="1332"/>
                        <a:pt x="157" y="1645"/>
                        <a:pt x="418" y="1645"/>
                      </a:cubicBezTo>
                      <a:cubicBezTo>
                        <a:pt x="523" y="1645"/>
                        <a:pt x="575" y="1593"/>
                        <a:pt x="627" y="1540"/>
                      </a:cubicBezTo>
                      <a:lnTo>
                        <a:pt x="1671" y="549"/>
                      </a:lnTo>
                      <a:cubicBezTo>
                        <a:pt x="1775" y="392"/>
                        <a:pt x="1775" y="236"/>
                        <a:pt x="1671" y="79"/>
                      </a:cubicBezTo>
                      <a:cubicBezTo>
                        <a:pt x="1619" y="27"/>
                        <a:pt x="1541" y="1"/>
                        <a:pt x="14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8" name="Google Shape;1228;p57"/>
                <p:cNvSpPr/>
                <p:nvPr/>
              </p:nvSpPr>
              <p:spPr>
                <a:xfrm>
                  <a:off x="5592988" y="4087750"/>
                  <a:ext cx="45375" cy="41950"/>
                </a:xfrm>
                <a:custGeom>
                  <a:rect b="b" l="l" r="r" t="t"/>
                  <a:pathLst>
                    <a:path extrusionOk="0" h="1678" w="1815">
                      <a:moveTo>
                        <a:pt x="1391" y="1"/>
                      </a:moveTo>
                      <a:cubicBezTo>
                        <a:pt x="1312" y="1"/>
                        <a:pt x="1227" y="34"/>
                        <a:pt x="1149" y="112"/>
                      </a:cubicBezTo>
                      <a:lnTo>
                        <a:pt x="105" y="1103"/>
                      </a:lnTo>
                      <a:cubicBezTo>
                        <a:pt x="1" y="1260"/>
                        <a:pt x="1" y="1417"/>
                        <a:pt x="105" y="1573"/>
                      </a:cubicBezTo>
                      <a:cubicBezTo>
                        <a:pt x="157" y="1625"/>
                        <a:pt x="262" y="1678"/>
                        <a:pt x="366" y="1678"/>
                      </a:cubicBezTo>
                      <a:cubicBezTo>
                        <a:pt x="418" y="1678"/>
                        <a:pt x="523" y="1625"/>
                        <a:pt x="575" y="1573"/>
                      </a:cubicBezTo>
                      <a:lnTo>
                        <a:pt x="1619" y="529"/>
                      </a:lnTo>
                      <a:cubicBezTo>
                        <a:pt x="1814" y="294"/>
                        <a:pt x="1628" y="1"/>
                        <a:pt x="13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9" name="Google Shape;1229;p57"/>
                <p:cNvSpPr/>
                <p:nvPr/>
              </p:nvSpPr>
              <p:spPr>
                <a:xfrm>
                  <a:off x="5739138" y="4087600"/>
                  <a:ext cx="43075" cy="42100"/>
                </a:xfrm>
                <a:custGeom>
                  <a:rect b="b" l="l" r="r" t="t"/>
                  <a:pathLst>
                    <a:path extrusionOk="0" h="1684" w="1723">
                      <a:moveTo>
                        <a:pt x="365" y="0"/>
                      </a:moveTo>
                      <a:cubicBezTo>
                        <a:pt x="287" y="0"/>
                        <a:pt x="209" y="40"/>
                        <a:pt x="157" y="118"/>
                      </a:cubicBezTo>
                      <a:cubicBezTo>
                        <a:pt x="0" y="222"/>
                        <a:pt x="0" y="431"/>
                        <a:pt x="157" y="535"/>
                      </a:cubicBezTo>
                      <a:lnTo>
                        <a:pt x="1148" y="1579"/>
                      </a:lnTo>
                      <a:cubicBezTo>
                        <a:pt x="1201" y="1631"/>
                        <a:pt x="1305" y="1684"/>
                        <a:pt x="1409" y="1684"/>
                      </a:cubicBezTo>
                      <a:cubicBezTo>
                        <a:pt x="1461" y="1684"/>
                        <a:pt x="1566" y="1631"/>
                        <a:pt x="1618" y="1579"/>
                      </a:cubicBezTo>
                      <a:cubicBezTo>
                        <a:pt x="1722" y="1423"/>
                        <a:pt x="1722" y="1266"/>
                        <a:pt x="1618" y="1109"/>
                      </a:cubicBezTo>
                      <a:lnTo>
                        <a:pt x="574" y="118"/>
                      </a:lnTo>
                      <a:cubicBezTo>
                        <a:pt x="522" y="40"/>
                        <a:pt x="444" y="0"/>
                        <a:pt x="36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0" name="Google Shape;1230;p57"/>
                <p:cNvSpPr/>
                <p:nvPr/>
              </p:nvSpPr>
              <p:spPr>
                <a:xfrm>
                  <a:off x="5590513" y="3941050"/>
                  <a:ext cx="46875" cy="41200"/>
                </a:xfrm>
                <a:custGeom>
                  <a:rect b="b" l="l" r="r" t="t"/>
                  <a:pathLst>
                    <a:path extrusionOk="0" h="1648" w="1875">
                      <a:moveTo>
                        <a:pt x="435" y="0"/>
                      </a:moveTo>
                      <a:cubicBezTo>
                        <a:pt x="210" y="0"/>
                        <a:pt x="1" y="308"/>
                        <a:pt x="204" y="552"/>
                      </a:cubicBezTo>
                      <a:lnTo>
                        <a:pt x="1248" y="1543"/>
                      </a:lnTo>
                      <a:cubicBezTo>
                        <a:pt x="1300" y="1596"/>
                        <a:pt x="1352" y="1648"/>
                        <a:pt x="1457" y="1648"/>
                      </a:cubicBezTo>
                      <a:cubicBezTo>
                        <a:pt x="1718" y="1648"/>
                        <a:pt x="1874" y="1335"/>
                        <a:pt x="1665" y="1126"/>
                      </a:cubicBezTo>
                      <a:lnTo>
                        <a:pt x="622" y="82"/>
                      </a:lnTo>
                      <a:cubicBezTo>
                        <a:pt x="564" y="25"/>
                        <a:pt x="499" y="0"/>
                        <a:pt x="4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1" name="Google Shape;1231;p57"/>
                <p:cNvSpPr/>
                <p:nvPr/>
              </p:nvSpPr>
              <p:spPr>
                <a:xfrm>
                  <a:off x="5598213" y="3970500"/>
                  <a:ext cx="178775" cy="139625"/>
                </a:xfrm>
                <a:custGeom>
                  <a:rect b="b" l="l" r="r" t="t"/>
                  <a:pathLst>
                    <a:path extrusionOk="0" h="5585" w="7151">
                      <a:moveTo>
                        <a:pt x="3602" y="0"/>
                      </a:moveTo>
                      <a:cubicBezTo>
                        <a:pt x="992" y="0"/>
                        <a:pt x="0" y="3393"/>
                        <a:pt x="2192" y="4750"/>
                      </a:cubicBezTo>
                      <a:lnTo>
                        <a:pt x="2192" y="5585"/>
                      </a:lnTo>
                      <a:lnTo>
                        <a:pt x="4959" y="5585"/>
                      </a:lnTo>
                      <a:lnTo>
                        <a:pt x="4959" y="4750"/>
                      </a:lnTo>
                      <a:cubicBezTo>
                        <a:pt x="7151" y="3393"/>
                        <a:pt x="6159" y="0"/>
                        <a:pt x="36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2" name="Google Shape;1232;p57"/>
                <p:cNvSpPr/>
                <p:nvPr/>
              </p:nvSpPr>
              <p:spPr>
                <a:xfrm>
                  <a:off x="5650413" y="4127075"/>
                  <a:ext cx="74375" cy="15675"/>
                </a:xfrm>
                <a:custGeom>
                  <a:rect b="b" l="l" r="r" t="t"/>
                  <a:pathLst>
                    <a:path extrusionOk="0" h="627" w="2975">
                      <a:moveTo>
                        <a:pt x="418" y="0"/>
                      </a:moveTo>
                      <a:cubicBezTo>
                        <a:pt x="0" y="0"/>
                        <a:pt x="0" y="626"/>
                        <a:pt x="418" y="626"/>
                      </a:cubicBezTo>
                      <a:lnTo>
                        <a:pt x="2557" y="626"/>
                      </a:lnTo>
                      <a:cubicBezTo>
                        <a:pt x="2975" y="626"/>
                        <a:pt x="2975" y="0"/>
                        <a:pt x="255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3" name="Google Shape;1233;p57"/>
                <p:cNvSpPr/>
                <p:nvPr/>
              </p:nvSpPr>
              <p:spPr>
                <a:xfrm>
                  <a:off x="5662413" y="4158325"/>
                  <a:ext cx="51950" cy="15800"/>
                </a:xfrm>
                <a:custGeom>
                  <a:rect b="b" l="l" r="r" t="t"/>
                  <a:pathLst>
                    <a:path extrusionOk="0" h="632" w="2078">
                      <a:moveTo>
                        <a:pt x="272" y="0"/>
                      </a:moveTo>
                      <a:cubicBezTo>
                        <a:pt x="0" y="0"/>
                        <a:pt x="0" y="632"/>
                        <a:pt x="272" y="632"/>
                      </a:cubicBezTo>
                      <a:cubicBezTo>
                        <a:pt x="282" y="632"/>
                        <a:pt x="292" y="631"/>
                        <a:pt x="303" y="629"/>
                      </a:cubicBezTo>
                      <a:lnTo>
                        <a:pt x="1712" y="629"/>
                      </a:lnTo>
                      <a:cubicBezTo>
                        <a:pt x="2077" y="577"/>
                        <a:pt x="2077" y="55"/>
                        <a:pt x="1712" y="3"/>
                      </a:cubicBezTo>
                      <a:lnTo>
                        <a:pt x="303" y="3"/>
                      </a:lnTo>
                      <a:cubicBezTo>
                        <a:pt x="292" y="1"/>
                        <a:pt x="282" y="0"/>
                        <a:pt x="2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234" name="Google Shape;1234;p57"/>
            <p:cNvGrpSpPr/>
            <p:nvPr/>
          </p:nvGrpSpPr>
          <p:grpSpPr>
            <a:xfrm>
              <a:off x="8611006" y="3182565"/>
              <a:ext cx="342445" cy="222795"/>
              <a:chOff x="2213613" y="673900"/>
              <a:chExt cx="541500" cy="352300"/>
            </a:xfrm>
          </p:grpSpPr>
          <p:sp>
            <p:nvSpPr>
              <p:cNvPr id="1235" name="Google Shape;1235;p57"/>
              <p:cNvSpPr/>
              <p:nvPr/>
            </p:nvSpPr>
            <p:spPr>
              <a:xfrm>
                <a:off x="2213613" y="673900"/>
                <a:ext cx="207475" cy="352300"/>
              </a:xfrm>
              <a:custGeom>
                <a:rect b="b" l="l" r="r" t="t"/>
                <a:pathLst>
                  <a:path extrusionOk="0" h="14092" w="8299">
                    <a:moveTo>
                      <a:pt x="3393" y="0"/>
                    </a:moveTo>
                    <a:cubicBezTo>
                      <a:pt x="1514" y="0"/>
                      <a:pt x="0" y="1514"/>
                      <a:pt x="0" y="3392"/>
                    </a:cubicBezTo>
                    <a:lnTo>
                      <a:pt x="0" y="10699"/>
                    </a:lnTo>
                    <a:cubicBezTo>
                      <a:pt x="0" y="12578"/>
                      <a:pt x="1514" y="14092"/>
                      <a:pt x="3393" y="14092"/>
                    </a:cubicBezTo>
                    <a:lnTo>
                      <a:pt x="8299" y="14092"/>
                    </a:lnTo>
                    <a:lnTo>
                      <a:pt x="8299" y="13465"/>
                    </a:lnTo>
                    <a:lnTo>
                      <a:pt x="3393" y="13465"/>
                    </a:lnTo>
                    <a:cubicBezTo>
                      <a:pt x="1879" y="13465"/>
                      <a:pt x="627" y="12213"/>
                      <a:pt x="627" y="10699"/>
                    </a:cubicBezTo>
                    <a:lnTo>
                      <a:pt x="627" y="3445"/>
                    </a:lnTo>
                    <a:cubicBezTo>
                      <a:pt x="627" y="1910"/>
                      <a:pt x="1829" y="677"/>
                      <a:pt x="3302" y="677"/>
                    </a:cubicBezTo>
                    <a:cubicBezTo>
                      <a:pt x="3332" y="677"/>
                      <a:pt x="3362" y="677"/>
                      <a:pt x="3393" y="678"/>
                    </a:cubicBezTo>
                    <a:lnTo>
                      <a:pt x="8299" y="678"/>
                    </a:lnTo>
                    <a:lnTo>
                      <a:pt x="82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6" name="Google Shape;1236;p57"/>
              <p:cNvSpPr/>
              <p:nvPr/>
            </p:nvSpPr>
            <p:spPr>
              <a:xfrm>
                <a:off x="2548938" y="673900"/>
                <a:ext cx="206175" cy="352300"/>
              </a:xfrm>
              <a:custGeom>
                <a:rect b="b" l="l" r="r" t="t"/>
                <a:pathLst>
                  <a:path extrusionOk="0" h="14092" w="8247">
                    <a:moveTo>
                      <a:pt x="1" y="0"/>
                    </a:moveTo>
                    <a:lnTo>
                      <a:pt x="1" y="678"/>
                    </a:lnTo>
                    <a:lnTo>
                      <a:pt x="4854" y="678"/>
                    </a:lnTo>
                    <a:cubicBezTo>
                      <a:pt x="4885" y="677"/>
                      <a:pt x="4915" y="677"/>
                      <a:pt x="4946" y="677"/>
                    </a:cubicBezTo>
                    <a:cubicBezTo>
                      <a:pt x="6418" y="677"/>
                      <a:pt x="7622" y="1909"/>
                      <a:pt x="7673" y="3392"/>
                    </a:cubicBezTo>
                    <a:lnTo>
                      <a:pt x="7673" y="10699"/>
                    </a:lnTo>
                    <a:cubicBezTo>
                      <a:pt x="7673" y="12213"/>
                      <a:pt x="6420" y="13465"/>
                      <a:pt x="4854" y="13465"/>
                    </a:cubicBezTo>
                    <a:lnTo>
                      <a:pt x="1" y="13465"/>
                    </a:lnTo>
                    <a:lnTo>
                      <a:pt x="1" y="14092"/>
                    </a:lnTo>
                    <a:lnTo>
                      <a:pt x="4854" y="14092"/>
                    </a:lnTo>
                    <a:cubicBezTo>
                      <a:pt x="6733" y="14092"/>
                      <a:pt x="8247" y="12578"/>
                      <a:pt x="8247" y="10699"/>
                    </a:cubicBezTo>
                    <a:lnTo>
                      <a:pt x="8247" y="3392"/>
                    </a:lnTo>
                    <a:cubicBezTo>
                      <a:pt x="8247" y="1514"/>
                      <a:pt x="6733" y="0"/>
                      <a:pt x="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37" name="Google Shape;1237;p57"/>
            <p:cNvGrpSpPr/>
            <p:nvPr/>
          </p:nvGrpSpPr>
          <p:grpSpPr>
            <a:xfrm>
              <a:off x="8611007" y="2703906"/>
              <a:ext cx="342460" cy="222795"/>
              <a:chOff x="3584938" y="673900"/>
              <a:chExt cx="541525" cy="352300"/>
            </a:xfrm>
          </p:grpSpPr>
          <p:sp>
            <p:nvSpPr>
              <p:cNvPr id="1238" name="Google Shape;1238;p57"/>
              <p:cNvSpPr/>
              <p:nvPr/>
            </p:nvSpPr>
            <p:spPr>
              <a:xfrm>
                <a:off x="3584938" y="673900"/>
                <a:ext cx="207500" cy="352300"/>
              </a:xfrm>
              <a:custGeom>
                <a:rect b="b" l="l" r="r" t="t"/>
                <a:pathLst>
                  <a:path extrusionOk="0" h="14092" w="8300">
                    <a:moveTo>
                      <a:pt x="3393" y="0"/>
                    </a:moveTo>
                    <a:cubicBezTo>
                      <a:pt x="1514" y="0"/>
                      <a:pt x="1" y="1514"/>
                      <a:pt x="1" y="3392"/>
                    </a:cubicBezTo>
                    <a:lnTo>
                      <a:pt x="1" y="10699"/>
                    </a:lnTo>
                    <a:cubicBezTo>
                      <a:pt x="1" y="12578"/>
                      <a:pt x="1514" y="14092"/>
                      <a:pt x="3393" y="14092"/>
                    </a:cubicBezTo>
                    <a:lnTo>
                      <a:pt x="8299" y="14092"/>
                    </a:lnTo>
                    <a:lnTo>
                      <a:pt x="8299" y="13465"/>
                    </a:lnTo>
                    <a:lnTo>
                      <a:pt x="3393" y="13465"/>
                    </a:lnTo>
                    <a:cubicBezTo>
                      <a:pt x="1880" y="13465"/>
                      <a:pt x="627" y="12213"/>
                      <a:pt x="627" y="10699"/>
                    </a:cubicBezTo>
                    <a:lnTo>
                      <a:pt x="627" y="3445"/>
                    </a:lnTo>
                    <a:cubicBezTo>
                      <a:pt x="627" y="1879"/>
                      <a:pt x="1880" y="678"/>
                      <a:pt x="3393" y="678"/>
                    </a:cubicBezTo>
                    <a:lnTo>
                      <a:pt x="8299" y="678"/>
                    </a:lnTo>
                    <a:lnTo>
                      <a:pt x="82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9" name="Google Shape;1239;p57"/>
              <p:cNvSpPr/>
              <p:nvPr/>
            </p:nvSpPr>
            <p:spPr>
              <a:xfrm>
                <a:off x="3920288" y="673900"/>
                <a:ext cx="206175" cy="352300"/>
              </a:xfrm>
              <a:custGeom>
                <a:rect b="b" l="l" r="r" t="t"/>
                <a:pathLst>
                  <a:path extrusionOk="0" h="14092" w="8247">
                    <a:moveTo>
                      <a:pt x="0" y="0"/>
                    </a:moveTo>
                    <a:lnTo>
                      <a:pt x="0" y="678"/>
                    </a:lnTo>
                    <a:lnTo>
                      <a:pt x="4854" y="678"/>
                    </a:lnTo>
                    <a:cubicBezTo>
                      <a:pt x="4885" y="677"/>
                      <a:pt x="4917" y="677"/>
                      <a:pt x="4948" y="677"/>
                    </a:cubicBezTo>
                    <a:cubicBezTo>
                      <a:pt x="6470" y="677"/>
                      <a:pt x="7672" y="1909"/>
                      <a:pt x="7672" y="3392"/>
                    </a:cubicBezTo>
                    <a:lnTo>
                      <a:pt x="7672" y="10699"/>
                    </a:lnTo>
                    <a:cubicBezTo>
                      <a:pt x="7672" y="12213"/>
                      <a:pt x="6420" y="13465"/>
                      <a:pt x="4854" y="13465"/>
                    </a:cubicBezTo>
                    <a:lnTo>
                      <a:pt x="0" y="13465"/>
                    </a:lnTo>
                    <a:lnTo>
                      <a:pt x="0" y="14092"/>
                    </a:lnTo>
                    <a:lnTo>
                      <a:pt x="4854" y="14092"/>
                    </a:lnTo>
                    <a:cubicBezTo>
                      <a:pt x="6733" y="14092"/>
                      <a:pt x="8246" y="12578"/>
                      <a:pt x="8246" y="10699"/>
                    </a:cubicBezTo>
                    <a:lnTo>
                      <a:pt x="8246" y="3392"/>
                    </a:lnTo>
                    <a:cubicBezTo>
                      <a:pt x="8246" y="1514"/>
                      <a:pt x="6733" y="0"/>
                      <a:pt x="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0" name="Google Shape;1240;p57"/>
              <p:cNvSpPr/>
              <p:nvPr/>
            </p:nvSpPr>
            <p:spPr>
              <a:xfrm>
                <a:off x="3770213" y="786100"/>
                <a:ext cx="150100" cy="128550"/>
              </a:xfrm>
              <a:custGeom>
                <a:rect b="b" l="l" r="r" t="t"/>
                <a:pathLst>
                  <a:path extrusionOk="0" h="5142" w="6004">
                    <a:moveTo>
                      <a:pt x="3446" y="0"/>
                    </a:moveTo>
                    <a:cubicBezTo>
                      <a:pt x="1149" y="0"/>
                      <a:pt x="1" y="2767"/>
                      <a:pt x="1619" y="4385"/>
                    </a:cubicBezTo>
                    <a:cubicBezTo>
                      <a:pt x="2141" y="4907"/>
                      <a:pt x="2784" y="5141"/>
                      <a:pt x="3414" y="5141"/>
                    </a:cubicBezTo>
                    <a:cubicBezTo>
                      <a:pt x="4735" y="5141"/>
                      <a:pt x="6003" y="4113"/>
                      <a:pt x="6003" y="2558"/>
                    </a:cubicBezTo>
                    <a:cubicBezTo>
                      <a:pt x="6003" y="1149"/>
                      <a:pt x="4855" y="0"/>
                      <a:pt x="34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1" name="Google Shape;1241;p57"/>
            <p:cNvGrpSpPr/>
            <p:nvPr/>
          </p:nvGrpSpPr>
          <p:grpSpPr>
            <a:xfrm>
              <a:off x="8610598" y="2225248"/>
              <a:ext cx="343283" cy="222795"/>
              <a:chOff x="4956288" y="673900"/>
              <a:chExt cx="542825" cy="352300"/>
            </a:xfrm>
          </p:grpSpPr>
          <p:sp>
            <p:nvSpPr>
              <p:cNvPr id="1242" name="Google Shape;1242;p57"/>
              <p:cNvSpPr/>
              <p:nvPr/>
            </p:nvSpPr>
            <p:spPr>
              <a:xfrm>
                <a:off x="4956288" y="673900"/>
                <a:ext cx="207475" cy="352300"/>
              </a:xfrm>
              <a:custGeom>
                <a:rect b="b" l="l" r="r" t="t"/>
                <a:pathLst>
                  <a:path extrusionOk="0" h="14092" w="8299">
                    <a:moveTo>
                      <a:pt x="3445" y="0"/>
                    </a:moveTo>
                    <a:cubicBezTo>
                      <a:pt x="1566" y="0"/>
                      <a:pt x="0" y="1514"/>
                      <a:pt x="0" y="3392"/>
                    </a:cubicBezTo>
                    <a:lnTo>
                      <a:pt x="0" y="10699"/>
                    </a:lnTo>
                    <a:cubicBezTo>
                      <a:pt x="0" y="12578"/>
                      <a:pt x="1566" y="14092"/>
                      <a:pt x="3445" y="14092"/>
                    </a:cubicBezTo>
                    <a:lnTo>
                      <a:pt x="8299" y="14092"/>
                    </a:lnTo>
                    <a:lnTo>
                      <a:pt x="8299" y="13465"/>
                    </a:lnTo>
                    <a:lnTo>
                      <a:pt x="3445" y="13465"/>
                    </a:lnTo>
                    <a:cubicBezTo>
                      <a:pt x="1879" y="13465"/>
                      <a:pt x="627" y="12213"/>
                      <a:pt x="627" y="10699"/>
                    </a:cubicBezTo>
                    <a:lnTo>
                      <a:pt x="627" y="3445"/>
                    </a:lnTo>
                    <a:cubicBezTo>
                      <a:pt x="627" y="1879"/>
                      <a:pt x="1879" y="678"/>
                      <a:pt x="3445" y="678"/>
                    </a:cubicBezTo>
                    <a:lnTo>
                      <a:pt x="8299" y="678"/>
                    </a:lnTo>
                    <a:lnTo>
                      <a:pt x="82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3" name="Google Shape;1243;p57"/>
              <p:cNvSpPr/>
              <p:nvPr/>
            </p:nvSpPr>
            <p:spPr>
              <a:xfrm>
                <a:off x="5291613" y="673900"/>
                <a:ext cx="207500" cy="352300"/>
              </a:xfrm>
              <a:custGeom>
                <a:rect b="b" l="l" r="r" t="t"/>
                <a:pathLst>
                  <a:path extrusionOk="0" h="14092" w="8300">
                    <a:moveTo>
                      <a:pt x="1" y="0"/>
                    </a:moveTo>
                    <a:lnTo>
                      <a:pt x="1" y="678"/>
                    </a:lnTo>
                    <a:lnTo>
                      <a:pt x="4854" y="678"/>
                    </a:lnTo>
                    <a:cubicBezTo>
                      <a:pt x="6368" y="678"/>
                      <a:pt x="7621" y="1879"/>
                      <a:pt x="7621" y="3392"/>
                    </a:cubicBezTo>
                    <a:lnTo>
                      <a:pt x="7621" y="10699"/>
                    </a:lnTo>
                    <a:cubicBezTo>
                      <a:pt x="7621" y="12213"/>
                      <a:pt x="6368" y="13465"/>
                      <a:pt x="4854" y="13465"/>
                    </a:cubicBezTo>
                    <a:lnTo>
                      <a:pt x="1" y="13465"/>
                    </a:lnTo>
                    <a:lnTo>
                      <a:pt x="1" y="14092"/>
                    </a:lnTo>
                    <a:lnTo>
                      <a:pt x="4854" y="14092"/>
                    </a:lnTo>
                    <a:cubicBezTo>
                      <a:pt x="6733" y="14092"/>
                      <a:pt x="8299" y="12578"/>
                      <a:pt x="8299" y="10699"/>
                    </a:cubicBezTo>
                    <a:lnTo>
                      <a:pt x="8299" y="3392"/>
                    </a:lnTo>
                    <a:cubicBezTo>
                      <a:pt x="8299" y="1514"/>
                      <a:pt x="6733" y="0"/>
                      <a:pt x="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4" name="Google Shape;1244;p57"/>
              <p:cNvSpPr/>
              <p:nvPr/>
            </p:nvSpPr>
            <p:spPr>
              <a:xfrm>
                <a:off x="5129813" y="741725"/>
                <a:ext cx="195750" cy="69200"/>
              </a:xfrm>
              <a:custGeom>
                <a:rect b="b" l="l" r="r" t="t"/>
                <a:pathLst>
                  <a:path extrusionOk="0" h="2768" w="7830">
                    <a:moveTo>
                      <a:pt x="3896" y="1"/>
                    </a:moveTo>
                    <a:cubicBezTo>
                      <a:pt x="2323" y="1"/>
                      <a:pt x="758" y="836"/>
                      <a:pt x="1" y="2506"/>
                    </a:cubicBezTo>
                    <a:lnTo>
                      <a:pt x="523" y="2767"/>
                    </a:lnTo>
                    <a:cubicBezTo>
                      <a:pt x="1201" y="1332"/>
                      <a:pt x="2558" y="614"/>
                      <a:pt x="3909" y="614"/>
                    </a:cubicBezTo>
                    <a:cubicBezTo>
                      <a:pt x="5259" y="614"/>
                      <a:pt x="6603" y="1332"/>
                      <a:pt x="7255" y="2767"/>
                    </a:cubicBezTo>
                    <a:lnTo>
                      <a:pt x="7830" y="2506"/>
                    </a:lnTo>
                    <a:cubicBezTo>
                      <a:pt x="7047" y="836"/>
                      <a:pt x="5468" y="1"/>
                      <a:pt x="38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5" name="Google Shape;1245;p57"/>
              <p:cNvSpPr/>
              <p:nvPr/>
            </p:nvSpPr>
            <p:spPr>
              <a:xfrm>
                <a:off x="5129813" y="889175"/>
                <a:ext cx="195750" cy="69175"/>
              </a:xfrm>
              <a:custGeom>
                <a:rect b="b" l="l" r="r" t="t"/>
                <a:pathLst>
                  <a:path extrusionOk="0" h="2767" w="7830">
                    <a:moveTo>
                      <a:pt x="523" y="1"/>
                    </a:moveTo>
                    <a:lnTo>
                      <a:pt x="1" y="262"/>
                    </a:lnTo>
                    <a:cubicBezTo>
                      <a:pt x="679" y="1775"/>
                      <a:pt x="2245" y="2767"/>
                      <a:pt x="3915" y="2767"/>
                    </a:cubicBezTo>
                    <a:cubicBezTo>
                      <a:pt x="5585" y="2767"/>
                      <a:pt x="7099" y="1775"/>
                      <a:pt x="7830" y="262"/>
                    </a:cubicBezTo>
                    <a:lnTo>
                      <a:pt x="7255" y="1"/>
                    </a:lnTo>
                    <a:cubicBezTo>
                      <a:pt x="6603" y="1436"/>
                      <a:pt x="5259" y="2154"/>
                      <a:pt x="3909" y="2154"/>
                    </a:cubicBezTo>
                    <a:cubicBezTo>
                      <a:pt x="2558" y="2154"/>
                      <a:pt x="1201" y="1436"/>
                      <a:pt x="5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6" name="Google Shape;1246;p57"/>
            <p:cNvGrpSpPr/>
            <p:nvPr/>
          </p:nvGrpSpPr>
          <p:grpSpPr>
            <a:xfrm>
              <a:off x="8611012" y="1746590"/>
              <a:ext cx="342460" cy="222795"/>
              <a:chOff x="6327613" y="673900"/>
              <a:chExt cx="541525" cy="352300"/>
            </a:xfrm>
          </p:grpSpPr>
          <p:sp>
            <p:nvSpPr>
              <p:cNvPr id="1247" name="Google Shape;1247;p57"/>
              <p:cNvSpPr/>
              <p:nvPr/>
            </p:nvSpPr>
            <p:spPr>
              <a:xfrm>
                <a:off x="6327613" y="673900"/>
                <a:ext cx="207500" cy="352300"/>
              </a:xfrm>
              <a:custGeom>
                <a:rect b="b" l="l" r="r" t="t"/>
                <a:pathLst>
                  <a:path extrusionOk="0" h="14092" w="8300">
                    <a:moveTo>
                      <a:pt x="3393" y="0"/>
                    </a:moveTo>
                    <a:cubicBezTo>
                      <a:pt x="1514" y="0"/>
                      <a:pt x="1" y="1514"/>
                      <a:pt x="1" y="3392"/>
                    </a:cubicBezTo>
                    <a:lnTo>
                      <a:pt x="1" y="10699"/>
                    </a:lnTo>
                    <a:cubicBezTo>
                      <a:pt x="1" y="12578"/>
                      <a:pt x="1514" y="14092"/>
                      <a:pt x="3393" y="14092"/>
                    </a:cubicBezTo>
                    <a:lnTo>
                      <a:pt x="8299" y="14092"/>
                    </a:lnTo>
                    <a:lnTo>
                      <a:pt x="8299" y="13465"/>
                    </a:lnTo>
                    <a:lnTo>
                      <a:pt x="3393" y="13465"/>
                    </a:lnTo>
                    <a:cubicBezTo>
                      <a:pt x="1880" y="13465"/>
                      <a:pt x="627" y="12213"/>
                      <a:pt x="627" y="10699"/>
                    </a:cubicBezTo>
                    <a:lnTo>
                      <a:pt x="627" y="3445"/>
                    </a:lnTo>
                    <a:cubicBezTo>
                      <a:pt x="627" y="1879"/>
                      <a:pt x="1880" y="678"/>
                      <a:pt x="3393" y="678"/>
                    </a:cubicBezTo>
                    <a:lnTo>
                      <a:pt x="8299" y="678"/>
                    </a:lnTo>
                    <a:lnTo>
                      <a:pt x="82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8" name="Google Shape;1248;p57"/>
              <p:cNvSpPr/>
              <p:nvPr/>
            </p:nvSpPr>
            <p:spPr>
              <a:xfrm>
                <a:off x="6662963" y="673900"/>
                <a:ext cx="206175" cy="352300"/>
              </a:xfrm>
              <a:custGeom>
                <a:rect b="b" l="l" r="r" t="t"/>
                <a:pathLst>
                  <a:path extrusionOk="0" h="14092" w="8247">
                    <a:moveTo>
                      <a:pt x="0" y="0"/>
                    </a:moveTo>
                    <a:lnTo>
                      <a:pt x="0" y="678"/>
                    </a:lnTo>
                    <a:lnTo>
                      <a:pt x="4854" y="678"/>
                    </a:lnTo>
                    <a:cubicBezTo>
                      <a:pt x="4884" y="677"/>
                      <a:pt x="4915" y="677"/>
                      <a:pt x="4945" y="677"/>
                    </a:cubicBezTo>
                    <a:cubicBezTo>
                      <a:pt x="6417" y="677"/>
                      <a:pt x="7620" y="1909"/>
                      <a:pt x="7620" y="3392"/>
                    </a:cubicBezTo>
                    <a:lnTo>
                      <a:pt x="7620" y="10699"/>
                    </a:lnTo>
                    <a:cubicBezTo>
                      <a:pt x="7620" y="12213"/>
                      <a:pt x="6420" y="13465"/>
                      <a:pt x="4854" y="13465"/>
                    </a:cubicBezTo>
                    <a:lnTo>
                      <a:pt x="0" y="13465"/>
                    </a:lnTo>
                    <a:lnTo>
                      <a:pt x="0" y="14092"/>
                    </a:lnTo>
                    <a:lnTo>
                      <a:pt x="4854" y="14092"/>
                    </a:lnTo>
                    <a:cubicBezTo>
                      <a:pt x="6733" y="14092"/>
                      <a:pt x="8246" y="12578"/>
                      <a:pt x="8246" y="10699"/>
                    </a:cubicBezTo>
                    <a:lnTo>
                      <a:pt x="8246" y="3392"/>
                    </a:lnTo>
                    <a:cubicBezTo>
                      <a:pt x="8246" y="1514"/>
                      <a:pt x="6733" y="0"/>
                      <a:pt x="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9" name="Google Shape;1249;p57"/>
              <p:cNvSpPr/>
              <p:nvPr/>
            </p:nvSpPr>
            <p:spPr>
              <a:xfrm>
                <a:off x="6501163" y="741725"/>
                <a:ext cx="195750" cy="69200"/>
              </a:xfrm>
              <a:custGeom>
                <a:rect b="b" l="l" r="r" t="t"/>
                <a:pathLst>
                  <a:path extrusionOk="0" h="2768" w="7830">
                    <a:moveTo>
                      <a:pt x="3895" y="1"/>
                    </a:moveTo>
                    <a:cubicBezTo>
                      <a:pt x="2323" y="1"/>
                      <a:pt x="757" y="836"/>
                      <a:pt x="0" y="2506"/>
                    </a:cubicBezTo>
                    <a:lnTo>
                      <a:pt x="522" y="2767"/>
                    </a:lnTo>
                    <a:cubicBezTo>
                      <a:pt x="1201" y="1332"/>
                      <a:pt x="2558" y="614"/>
                      <a:pt x="3908" y="614"/>
                    </a:cubicBezTo>
                    <a:cubicBezTo>
                      <a:pt x="5259" y="614"/>
                      <a:pt x="6603" y="1332"/>
                      <a:pt x="7255" y="2767"/>
                    </a:cubicBezTo>
                    <a:lnTo>
                      <a:pt x="7829" y="2506"/>
                    </a:lnTo>
                    <a:cubicBezTo>
                      <a:pt x="7046" y="836"/>
                      <a:pt x="5467" y="1"/>
                      <a:pt x="3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0" name="Google Shape;1250;p57"/>
              <p:cNvSpPr/>
              <p:nvPr/>
            </p:nvSpPr>
            <p:spPr>
              <a:xfrm>
                <a:off x="6501163" y="889175"/>
                <a:ext cx="195750" cy="69175"/>
              </a:xfrm>
              <a:custGeom>
                <a:rect b="b" l="l" r="r" t="t"/>
                <a:pathLst>
                  <a:path extrusionOk="0" h="2767" w="7830">
                    <a:moveTo>
                      <a:pt x="522" y="1"/>
                    </a:moveTo>
                    <a:lnTo>
                      <a:pt x="0" y="262"/>
                    </a:lnTo>
                    <a:cubicBezTo>
                      <a:pt x="679" y="1775"/>
                      <a:pt x="2245" y="2767"/>
                      <a:pt x="3915" y="2767"/>
                    </a:cubicBezTo>
                    <a:cubicBezTo>
                      <a:pt x="5585" y="2767"/>
                      <a:pt x="7098" y="1775"/>
                      <a:pt x="7829" y="262"/>
                    </a:cubicBezTo>
                    <a:lnTo>
                      <a:pt x="7255" y="1"/>
                    </a:lnTo>
                    <a:cubicBezTo>
                      <a:pt x="6603" y="1436"/>
                      <a:pt x="5259" y="2154"/>
                      <a:pt x="3908" y="2154"/>
                    </a:cubicBezTo>
                    <a:cubicBezTo>
                      <a:pt x="2558" y="2154"/>
                      <a:pt x="1201" y="1436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" name="Google Shape;1251;p57"/>
              <p:cNvSpPr/>
              <p:nvPr/>
            </p:nvSpPr>
            <p:spPr>
              <a:xfrm>
                <a:off x="6512913" y="786100"/>
                <a:ext cx="150075" cy="128550"/>
              </a:xfrm>
              <a:custGeom>
                <a:rect b="b" l="l" r="r" t="t"/>
                <a:pathLst>
                  <a:path extrusionOk="0" h="5142" w="6003">
                    <a:moveTo>
                      <a:pt x="3445" y="0"/>
                    </a:moveTo>
                    <a:cubicBezTo>
                      <a:pt x="1148" y="0"/>
                      <a:pt x="0" y="2767"/>
                      <a:pt x="1618" y="4385"/>
                    </a:cubicBezTo>
                    <a:cubicBezTo>
                      <a:pt x="2140" y="4907"/>
                      <a:pt x="2783" y="5141"/>
                      <a:pt x="3413" y="5141"/>
                    </a:cubicBezTo>
                    <a:cubicBezTo>
                      <a:pt x="4734" y="5141"/>
                      <a:pt x="6002" y="4113"/>
                      <a:pt x="6002" y="2558"/>
                    </a:cubicBezTo>
                    <a:cubicBezTo>
                      <a:pt x="6002" y="1149"/>
                      <a:pt x="4854" y="0"/>
                      <a:pt x="34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54" name="Google Shape;1254;p58"/>
          <p:cNvSpPr txBox="1"/>
          <p:nvPr>
            <p:ph idx="1" type="body"/>
          </p:nvPr>
        </p:nvSpPr>
        <p:spPr>
          <a:xfrm>
            <a:off x="1071450" y="1472925"/>
            <a:ext cx="7001100" cy="28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255" name="Google Shape;1255;p58"/>
          <p:cNvGrpSpPr/>
          <p:nvPr/>
        </p:nvGrpSpPr>
        <p:grpSpPr>
          <a:xfrm>
            <a:off x="190038" y="221150"/>
            <a:ext cx="8763825" cy="4701188"/>
            <a:chOff x="189425" y="221150"/>
            <a:chExt cx="8763825" cy="4701188"/>
          </a:xfrm>
        </p:grpSpPr>
        <p:sp>
          <p:nvSpPr>
            <p:cNvPr id="1256" name="Google Shape;1256;p58"/>
            <p:cNvSpPr/>
            <p:nvPr/>
          </p:nvSpPr>
          <p:spPr>
            <a:xfrm>
              <a:off x="189425" y="221150"/>
              <a:ext cx="1297000" cy="1295700"/>
            </a:xfrm>
            <a:custGeom>
              <a:rect b="b" l="l" r="r" t="t"/>
              <a:pathLst>
                <a:path extrusionOk="0" h="51828" w="51880">
                  <a:moveTo>
                    <a:pt x="1" y="1"/>
                  </a:moveTo>
                  <a:lnTo>
                    <a:pt x="1" y="51827"/>
                  </a:lnTo>
                  <a:lnTo>
                    <a:pt x="679" y="51827"/>
                  </a:lnTo>
                  <a:lnTo>
                    <a:pt x="679" y="627"/>
                  </a:lnTo>
                  <a:lnTo>
                    <a:pt x="51879" y="627"/>
                  </a:lnTo>
                  <a:lnTo>
                    <a:pt x="51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58"/>
            <p:cNvSpPr/>
            <p:nvPr/>
          </p:nvSpPr>
          <p:spPr>
            <a:xfrm>
              <a:off x="7657575" y="221150"/>
              <a:ext cx="1295675" cy="1295700"/>
            </a:xfrm>
            <a:custGeom>
              <a:rect b="b" l="l" r="r" t="t"/>
              <a:pathLst>
                <a:path extrusionOk="0" h="51828" w="51827">
                  <a:moveTo>
                    <a:pt x="0" y="1"/>
                  </a:moveTo>
                  <a:lnTo>
                    <a:pt x="0" y="627"/>
                  </a:lnTo>
                  <a:lnTo>
                    <a:pt x="51200" y="627"/>
                  </a:lnTo>
                  <a:lnTo>
                    <a:pt x="51200" y="51827"/>
                  </a:lnTo>
                  <a:lnTo>
                    <a:pt x="51827" y="51827"/>
                  </a:lnTo>
                  <a:lnTo>
                    <a:pt x="518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58"/>
            <p:cNvSpPr/>
            <p:nvPr/>
          </p:nvSpPr>
          <p:spPr>
            <a:xfrm>
              <a:off x="211600" y="3625363"/>
              <a:ext cx="1297000" cy="1296975"/>
            </a:xfrm>
            <a:custGeom>
              <a:rect b="b" l="l" r="r" t="t"/>
              <a:pathLst>
                <a:path extrusionOk="0" h="51879" w="51880">
                  <a:moveTo>
                    <a:pt x="1" y="0"/>
                  </a:moveTo>
                  <a:lnTo>
                    <a:pt x="1" y="51879"/>
                  </a:lnTo>
                  <a:lnTo>
                    <a:pt x="51879" y="51879"/>
                  </a:lnTo>
                  <a:lnTo>
                    <a:pt x="51879" y="51200"/>
                  </a:lnTo>
                  <a:lnTo>
                    <a:pt x="679" y="51200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58"/>
            <p:cNvSpPr/>
            <p:nvPr/>
          </p:nvSpPr>
          <p:spPr>
            <a:xfrm>
              <a:off x="7635400" y="3625363"/>
              <a:ext cx="1296975" cy="1296975"/>
            </a:xfrm>
            <a:custGeom>
              <a:rect b="b" l="l" r="r" t="t"/>
              <a:pathLst>
                <a:path extrusionOk="0" h="51879" w="51879">
                  <a:moveTo>
                    <a:pt x="51253" y="0"/>
                  </a:moveTo>
                  <a:lnTo>
                    <a:pt x="51253" y="51200"/>
                  </a:lnTo>
                  <a:lnTo>
                    <a:pt x="0" y="51200"/>
                  </a:lnTo>
                  <a:lnTo>
                    <a:pt x="0" y="51879"/>
                  </a:lnTo>
                  <a:lnTo>
                    <a:pt x="51879" y="51879"/>
                  </a:lnTo>
                  <a:lnTo>
                    <a:pt x="51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62" name="Google Shape;1262;p59"/>
          <p:cNvSpPr txBox="1"/>
          <p:nvPr>
            <p:ph idx="1" type="subTitle"/>
          </p:nvPr>
        </p:nvSpPr>
        <p:spPr>
          <a:xfrm>
            <a:off x="3332284" y="3471136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63" name="Google Shape;1263;p59"/>
          <p:cNvSpPr txBox="1"/>
          <p:nvPr>
            <p:ph idx="2" type="subTitle"/>
          </p:nvPr>
        </p:nvSpPr>
        <p:spPr>
          <a:xfrm>
            <a:off x="3332500" y="1996961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64" name="Google Shape;1264;p59"/>
          <p:cNvSpPr txBox="1"/>
          <p:nvPr>
            <p:ph idx="3" type="subTitle"/>
          </p:nvPr>
        </p:nvSpPr>
        <p:spPr>
          <a:xfrm>
            <a:off x="3332275" y="3083713"/>
            <a:ext cx="250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65" name="Google Shape;1265;p59"/>
          <p:cNvSpPr txBox="1"/>
          <p:nvPr>
            <p:ph idx="4" type="subTitle"/>
          </p:nvPr>
        </p:nvSpPr>
        <p:spPr>
          <a:xfrm>
            <a:off x="3332275" y="1609538"/>
            <a:ext cx="250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1266" name="Google Shape;1266;p59"/>
          <p:cNvGrpSpPr/>
          <p:nvPr/>
        </p:nvGrpSpPr>
        <p:grpSpPr>
          <a:xfrm>
            <a:off x="190038" y="221150"/>
            <a:ext cx="8763825" cy="4701188"/>
            <a:chOff x="190038" y="221150"/>
            <a:chExt cx="8763825" cy="4701188"/>
          </a:xfrm>
        </p:grpSpPr>
        <p:grpSp>
          <p:nvGrpSpPr>
            <p:cNvPr id="1267" name="Google Shape;1267;p59"/>
            <p:cNvGrpSpPr/>
            <p:nvPr/>
          </p:nvGrpSpPr>
          <p:grpSpPr>
            <a:xfrm>
              <a:off x="396300" y="4503400"/>
              <a:ext cx="2178036" cy="276751"/>
              <a:chOff x="396300" y="4503400"/>
              <a:chExt cx="2178036" cy="276751"/>
            </a:xfrm>
          </p:grpSpPr>
          <p:sp>
            <p:nvSpPr>
              <p:cNvPr id="1268" name="Google Shape;1268;p59"/>
              <p:cNvSpPr/>
              <p:nvPr/>
            </p:nvSpPr>
            <p:spPr>
              <a:xfrm>
                <a:off x="402466" y="4626389"/>
                <a:ext cx="413055" cy="147615"/>
              </a:xfrm>
              <a:custGeom>
                <a:rect b="b" l="l" r="r" t="t"/>
                <a:pathLst>
                  <a:path extrusionOk="0" h="7517" w="21034">
                    <a:moveTo>
                      <a:pt x="7568" y="0"/>
                    </a:moveTo>
                    <a:lnTo>
                      <a:pt x="0" y="7516"/>
                    </a:lnTo>
                    <a:lnTo>
                      <a:pt x="21033" y="7516"/>
                    </a:lnTo>
                    <a:lnTo>
                      <a:pt x="15762" y="2192"/>
                    </a:lnTo>
                    <a:lnTo>
                      <a:pt x="12787" y="5220"/>
                    </a:lnTo>
                    <a:lnTo>
                      <a:pt x="75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9" name="Google Shape;1269;p59"/>
              <p:cNvSpPr/>
              <p:nvPr/>
            </p:nvSpPr>
            <p:spPr>
              <a:xfrm>
                <a:off x="396300" y="4503400"/>
                <a:ext cx="425368" cy="276751"/>
              </a:xfrm>
              <a:custGeom>
                <a:rect b="b" l="l" r="r" t="t"/>
                <a:pathLst>
                  <a:path extrusionOk="0" h="14093" w="21661">
                    <a:moveTo>
                      <a:pt x="21086" y="627"/>
                    </a:moveTo>
                    <a:lnTo>
                      <a:pt x="21086" y="13466"/>
                    </a:lnTo>
                    <a:lnTo>
                      <a:pt x="627" y="13466"/>
                    </a:lnTo>
                    <a:lnTo>
                      <a:pt x="627" y="627"/>
                    </a:lnTo>
                    <a:close/>
                    <a:moveTo>
                      <a:pt x="314" y="0"/>
                    </a:moveTo>
                    <a:cubicBezTo>
                      <a:pt x="157" y="0"/>
                      <a:pt x="1" y="157"/>
                      <a:pt x="1" y="314"/>
                    </a:cubicBezTo>
                    <a:lnTo>
                      <a:pt x="1" y="13779"/>
                    </a:lnTo>
                    <a:cubicBezTo>
                      <a:pt x="1" y="13936"/>
                      <a:pt x="157" y="14092"/>
                      <a:pt x="314" y="14092"/>
                    </a:cubicBezTo>
                    <a:lnTo>
                      <a:pt x="21347" y="14092"/>
                    </a:lnTo>
                    <a:cubicBezTo>
                      <a:pt x="21556" y="14092"/>
                      <a:pt x="21660" y="13936"/>
                      <a:pt x="21660" y="13779"/>
                    </a:cubicBezTo>
                    <a:lnTo>
                      <a:pt x="21660" y="314"/>
                    </a:lnTo>
                    <a:cubicBezTo>
                      <a:pt x="21660" y="157"/>
                      <a:pt x="21556" y="0"/>
                      <a:pt x="21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0" name="Google Shape;1270;p59"/>
              <p:cNvSpPr/>
              <p:nvPr/>
            </p:nvSpPr>
            <p:spPr>
              <a:xfrm>
                <a:off x="980536" y="4503400"/>
                <a:ext cx="425348" cy="276751"/>
              </a:xfrm>
              <a:custGeom>
                <a:rect b="b" l="l" r="r" t="t"/>
                <a:pathLst>
                  <a:path extrusionOk="0" h="14093" w="21660">
                    <a:moveTo>
                      <a:pt x="21086" y="627"/>
                    </a:moveTo>
                    <a:lnTo>
                      <a:pt x="21086" y="13466"/>
                    </a:lnTo>
                    <a:lnTo>
                      <a:pt x="626" y="13466"/>
                    </a:lnTo>
                    <a:lnTo>
                      <a:pt x="626" y="627"/>
                    </a:lnTo>
                    <a:close/>
                    <a:moveTo>
                      <a:pt x="313" y="0"/>
                    </a:moveTo>
                    <a:cubicBezTo>
                      <a:pt x="157" y="0"/>
                      <a:pt x="0" y="157"/>
                      <a:pt x="0" y="314"/>
                    </a:cubicBezTo>
                    <a:lnTo>
                      <a:pt x="0" y="13779"/>
                    </a:lnTo>
                    <a:cubicBezTo>
                      <a:pt x="0" y="13936"/>
                      <a:pt x="157" y="14092"/>
                      <a:pt x="313" y="14092"/>
                    </a:cubicBezTo>
                    <a:lnTo>
                      <a:pt x="21347" y="14092"/>
                    </a:lnTo>
                    <a:cubicBezTo>
                      <a:pt x="21555" y="14092"/>
                      <a:pt x="21660" y="13936"/>
                      <a:pt x="21660" y="13779"/>
                    </a:cubicBezTo>
                    <a:lnTo>
                      <a:pt x="21660" y="314"/>
                    </a:lnTo>
                    <a:cubicBezTo>
                      <a:pt x="21660" y="157"/>
                      <a:pt x="21555" y="0"/>
                      <a:pt x="21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1" name="Google Shape;1271;p59"/>
              <p:cNvSpPr/>
              <p:nvPr/>
            </p:nvSpPr>
            <p:spPr>
              <a:xfrm>
                <a:off x="1129138" y="4546445"/>
                <a:ext cx="138385" cy="190405"/>
              </a:xfrm>
              <a:custGeom>
                <a:rect b="b" l="l" r="r" t="t"/>
                <a:pathLst>
                  <a:path extrusionOk="0" h="9696" w="7047">
                    <a:moveTo>
                      <a:pt x="1723" y="0"/>
                    </a:moveTo>
                    <a:cubicBezTo>
                      <a:pt x="1149" y="0"/>
                      <a:pt x="523" y="105"/>
                      <a:pt x="1" y="314"/>
                    </a:cubicBezTo>
                    <a:cubicBezTo>
                      <a:pt x="2350" y="522"/>
                      <a:pt x="4176" y="2506"/>
                      <a:pt x="4176" y="4854"/>
                    </a:cubicBezTo>
                    <a:cubicBezTo>
                      <a:pt x="4176" y="7203"/>
                      <a:pt x="2350" y="9186"/>
                      <a:pt x="1" y="9343"/>
                    </a:cubicBezTo>
                    <a:cubicBezTo>
                      <a:pt x="591" y="9583"/>
                      <a:pt x="1195" y="9695"/>
                      <a:pt x="1786" y="9695"/>
                    </a:cubicBezTo>
                    <a:cubicBezTo>
                      <a:pt x="4018" y="9695"/>
                      <a:pt x="6071" y="8094"/>
                      <a:pt x="6525" y="5742"/>
                    </a:cubicBezTo>
                    <a:cubicBezTo>
                      <a:pt x="7047" y="2767"/>
                      <a:pt x="4750" y="0"/>
                      <a:pt x="17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2" name="Google Shape;1272;p59"/>
              <p:cNvSpPr/>
              <p:nvPr/>
            </p:nvSpPr>
            <p:spPr>
              <a:xfrm>
                <a:off x="1564752" y="4503400"/>
                <a:ext cx="425368" cy="276751"/>
              </a:xfrm>
              <a:custGeom>
                <a:rect b="b" l="l" r="r" t="t"/>
                <a:pathLst>
                  <a:path extrusionOk="0" h="14093" w="21661">
                    <a:moveTo>
                      <a:pt x="21034" y="627"/>
                    </a:moveTo>
                    <a:lnTo>
                      <a:pt x="21034" y="13466"/>
                    </a:lnTo>
                    <a:lnTo>
                      <a:pt x="627" y="13466"/>
                    </a:lnTo>
                    <a:lnTo>
                      <a:pt x="627" y="627"/>
                    </a:lnTo>
                    <a:close/>
                    <a:moveTo>
                      <a:pt x="314" y="0"/>
                    </a:moveTo>
                    <a:cubicBezTo>
                      <a:pt x="157" y="0"/>
                      <a:pt x="0" y="157"/>
                      <a:pt x="0" y="314"/>
                    </a:cubicBezTo>
                    <a:lnTo>
                      <a:pt x="0" y="13779"/>
                    </a:lnTo>
                    <a:cubicBezTo>
                      <a:pt x="0" y="13936"/>
                      <a:pt x="157" y="14092"/>
                      <a:pt x="314" y="14092"/>
                    </a:cubicBezTo>
                    <a:lnTo>
                      <a:pt x="21347" y="14092"/>
                    </a:lnTo>
                    <a:cubicBezTo>
                      <a:pt x="21556" y="14092"/>
                      <a:pt x="21660" y="13936"/>
                      <a:pt x="21660" y="13779"/>
                    </a:cubicBezTo>
                    <a:lnTo>
                      <a:pt x="21660" y="314"/>
                    </a:lnTo>
                    <a:cubicBezTo>
                      <a:pt x="21660" y="157"/>
                      <a:pt x="21556" y="0"/>
                      <a:pt x="21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3" name="Google Shape;1273;p59"/>
              <p:cNvSpPr/>
              <p:nvPr/>
            </p:nvSpPr>
            <p:spPr>
              <a:xfrm>
                <a:off x="1702101" y="4585033"/>
                <a:ext cx="132219" cy="113112"/>
              </a:xfrm>
              <a:custGeom>
                <a:rect b="b" l="l" r="r" t="t"/>
                <a:pathLst>
                  <a:path extrusionOk="0" h="5760" w="6733">
                    <a:moveTo>
                      <a:pt x="3843" y="1"/>
                    </a:moveTo>
                    <a:cubicBezTo>
                      <a:pt x="3137" y="1"/>
                      <a:pt x="2417" y="264"/>
                      <a:pt x="1827" y="854"/>
                    </a:cubicBezTo>
                    <a:cubicBezTo>
                      <a:pt x="0" y="2681"/>
                      <a:pt x="1305" y="5760"/>
                      <a:pt x="3862" y="5760"/>
                    </a:cubicBezTo>
                    <a:cubicBezTo>
                      <a:pt x="5428" y="5760"/>
                      <a:pt x="6733" y="4507"/>
                      <a:pt x="6733" y="2889"/>
                    </a:cubicBezTo>
                    <a:cubicBezTo>
                      <a:pt x="6733" y="1158"/>
                      <a:pt x="5321" y="1"/>
                      <a:pt x="38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4" name="Google Shape;1274;p59"/>
              <p:cNvSpPr/>
              <p:nvPr/>
            </p:nvSpPr>
            <p:spPr>
              <a:xfrm>
                <a:off x="1771797" y="4527220"/>
                <a:ext cx="12313" cy="44872"/>
              </a:xfrm>
              <a:custGeom>
                <a:rect b="b" l="l" r="r" t="t"/>
                <a:pathLst>
                  <a:path extrusionOk="0" h="2285" w="627">
                    <a:moveTo>
                      <a:pt x="313" y="1"/>
                    </a:moveTo>
                    <a:cubicBezTo>
                      <a:pt x="157" y="1"/>
                      <a:pt x="0" y="118"/>
                      <a:pt x="0" y="353"/>
                    </a:cubicBezTo>
                    <a:lnTo>
                      <a:pt x="0" y="1971"/>
                    </a:lnTo>
                    <a:cubicBezTo>
                      <a:pt x="0" y="2128"/>
                      <a:pt x="105" y="2284"/>
                      <a:pt x="313" y="2284"/>
                    </a:cubicBezTo>
                    <a:cubicBezTo>
                      <a:pt x="470" y="2284"/>
                      <a:pt x="626" y="2180"/>
                      <a:pt x="626" y="1971"/>
                    </a:cubicBezTo>
                    <a:lnTo>
                      <a:pt x="626" y="353"/>
                    </a:lnTo>
                    <a:cubicBezTo>
                      <a:pt x="626" y="118"/>
                      <a:pt x="470" y="1"/>
                      <a:pt x="3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5" name="Google Shape;1275;p59"/>
              <p:cNvSpPr/>
              <p:nvPr/>
            </p:nvSpPr>
            <p:spPr>
              <a:xfrm>
                <a:off x="1771797" y="4711458"/>
                <a:ext cx="12313" cy="45107"/>
              </a:xfrm>
              <a:custGeom>
                <a:rect b="b" l="l" r="r" t="t"/>
                <a:pathLst>
                  <a:path extrusionOk="0" h="2297" w="627">
                    <a:moveTo>
                      <a:pt x="313" y="0"/>
                    </a:moveTo>
                    <a:cubicBezTo>
                      <a:pt x="157" y="0"/>
                      <a:pt x="0" y="105"/>
                      <a:pt x="0" y="314"/>
                    </a:cubicBezTo>
                    <a:lnTo>
                      <a:pt x="0" y="1984"/>
                    </a:lnTo>
                    <a:cubicBezTo>
                      <a:pt x="0" y="2140"/>
                      <a:pt x="105" y="2297"/>
                      <a:pt x="313" y="2297"/>
                    </a:cubicBezTo>
                    <a:cubicBezTo>
                      <a:pt x="470" y="2297"/>
                      <a:pt x="626" y="2192"/>
                      <a:pt x="626" y="1984"/>
                    </a:cubicBezTo>
                    <a:lnTo>
                      <a:pt x="626" y="314"/>
                    </a:lnTo>
                    <a:cubicBezTo>
                      <a:pt x="626" y="105"/>
                      <a:pt x="470" y="0"/>
                      <a:pt x="3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6" name="Google Shape;1276;p59"/>
              <p:cNvSpPr/>
              <p:nvPr/>
            </p:nvSpPr>
            <p:spPr>
              <a:xfrm>
                <a:off x="1845577" y="4635619"/>
                <a:ext cx="48190" cy="12313"/>
              </a:xfrm>
              <a:custGeom>
                <a:rect b="b" l="l" r="r" t="t"/>
                <a:pathLst>
                  <a:path extrusionOk="0" h="627" w="2454">
                    <a:moveTo>
                      <a:pt x="419" y="0"/>
                    </a:moveTo>
                    <a:cubicBezTo>
                      <a:pt x="1" y="0"/>
                      <a:pt x="1" y="626"/>
                      <a:pt x="419" y="626"/>
                    </a:cubicBezTo>
                    <a:lnTo>
                      <a:pt x="2089" y="626"/>
                    </a:lnTo>
                    <a:cubicBezTo>
                      <a:pt x="2454" y="626"/>
                      <a:pt x="2454" y="0"/>
                      <a:pt x="20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7" name="Google Shape;1277;p59"/>
              <p:cNvSpPr/>
              <p:nvPr/>
            </p:nvSpPr>
            <p:spPr>
              <a:xfrm>
                <a:off x="1661096" y="4635619"/>
                <a:ext cx="48190" cy="12313"/>
              </a:xfrm>
              <a:custGeom>
                <a:rect b="b" l="l" r="r" t="t"/>
                <a:pathLst>
                  <a:path extrusionOk="0" h="627" w="2454">
                    <a:moveTo>
                      <a:pt x="418" y="0"/>
                    </a:moveTo>
                    <a:cubicBezTo>
                      <a:pt x="0" y="0"/>
                      <a:pt x="0" y="626"/>
                      <a:pt x="418" y="626"/>
                    </a:cubicBezTo>
                    <a:lnTo>
                      <a:pt x="2036" y="626"/>
                    </a:lnTo>
                    <a:cubicBezTo>
                      <a:pt x="2453" y="626"/>
                      <a:pt x="2453" y="0"/>
                      <a:pt x="2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8" name="Google Shape;1278;p59"/>
              <p:cNvSpPr/>
              <p:nvPr/>
            </p:nvSpPr>
            <p:spPr>
              <a:xfrm>
                <a:off x="1825095" y="4559249"/>
                <a:ext cx="35878" cy="35387"/>
              </a:xfrm>
              <a:custGeom>
                <a:rect b="b" l="l" r="r" t="t"/>
                <a:pathLst>
                  <a:path extrusionOk="0" h="1802" w="1827">
                    <a:moveTo>
                      <a:pt x="1488" y="1"/>
                    </a:moveTo>
                    <a:cubicBezTo>
                      <a:pt x="1409" y="1"/>
                      <a:pt x="1331" y="27"/>
                      <a:pt x="1253" y="79"/>
                    </a:cubicBezTo>
                    <a:lnTo>
                      <a:pt x="105" y="1227"/>
                    </a:lnTo>
                    <a:cubicBezTo>
                      <a:pt x="0" y="1384"/>
                      <a:pt x="0" y="1541"/>
                      <a:pt x="105" y="1697"/>
                    </a:cubicBezTo>
                    <a:cubicBezTo>
                      <a:pt x="157" y="1749"/>
                      <a:pt x="261" y="1801"/>
                      <a:pt x="313" y="1801"/>
                    </a:cubicBezTo>
                    <a:cubicBezTo>
                      <a:pt x="418" y="1749"/>
                      <a:pt x="470" y="1749"/>
                      <a:pt x="522" y="1697"/>
                    </a:cubicBezTo>
                    <a:lnTo>
                      <a:pt x="1722" y="497"/>
                    </a:lnTo>
                    <a:cubicBezTo>
                      <a:pt x="1827" y="392"/>
                      <a:pt x="1827" y="184"/>
                      <a:pt x="1722" y="79"/>
                    </a:cubicBezTo>
                    <a:cubicBezTo>
                      <a:pt x="1644" y="27"/>
                      <a:pt x="1566" y="1"/>
                      <a:pt x="1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9" name="Google Shape;1279;p59"/>
              <p:cNvSpPr/>
              <p:nvPr/>
            </p:nvSpPr>
            <p:spPr>
              <a:xfrm>
                <a:off x="1693892" y="4689347"/>
                <a:ext cx="38647" cy="35446"/>
              </a:xfrm>
              <a:custGeom>
                <a:rect b="b" l="l" r="r" t="t"/>
                <a:pathLst>
                  <a:path extrusionOk="0" h="1805" w="1968">
                    <a:moveTo>
                      <a:pt x="1519" y="0"/>
                    </a:moveTo>
                    <a:cubicBezTo>
                      <a:pt x="1448" y="0"/>
                      <a:pt x="1374" y="25"/>
                      <a:pt x="1305" y="83"/>
                    </a:cubicBezTo>
                    <a:lnTo>
                      <a:pt x="157" y="1283"/>
                    </a:lnTo>
                    <a:cubicBezTo>
                      <a:pt x="1" y="1387"/>
                      <a:pt x="1" y="1596"/>
                      <a:pt x="157" y="1700"/>
                    </a:cubicBezTo>
                    <a:cubicBezTo>
                      <a:pt x="209" y="1753"/>
                      <a:pt x="262" y="1805"/>
                      <a:pt x="366" y="1805"/>
                    </a:cubicBezTo>
                    <a:cubicBezTo>
                      <a:pt x="418" y="1805"/>
                      <a:pt x="523" y="1753"/>
                      <a:pt x="575" y="1700"/>
                    </a:cubicBezTo>
                    <a:lnTo>
                      <a:pt x="1723" y="552"/>
                    </a:lnTo>
                    <a:cubicBezTo>
                      <a:pt x="1967" y="308"/>
                      <a:pt x="1767" y="0"/>
                      <a:pt x="1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0" name="Google Shape;1280;p59"/>
              <p:cNvSpPr/>
              <p:nvPr/>
            </p:nvSpPr>
            <p:spPr>
              <a:xfrm>
                <a:off x="1822522" y="4689798"/>
                <a:ext cx="38450" cy="34994"/>
              </a:xfrm>
              <a:custGeom>
                <a:rect b="b" l="l" r="r" t="t"/>
                <a:pathLst>
                  <a:path extrusionOk="0" h="1782" w="1958">
                    <a:moveTo>
                      <a:pt x="434" y="1"/>
                    </a:moveTo>
                    <a:cubicBezTo>
                      <a:pt x="206" y="1"/>
                      <a:pt x="1" y="294"/>
                      <a:pt x="236" y="529"/>
                    </a:cubicBezTo>
                    <a:lnTo>
                      <a:pt x="1384" y="1677"/>
                    </a:lnTo>
                    <a:cubicBezTo>
                      <a:pt x="1436" y="1730"/>
                      <a:pt x="1540" y="1782"/>
                      <a:pt x="1645" y="1782"/>
                    </a:cubicBezTo>
                    <a:cubicBezTo>
                      <a:pt x="1697" y="1782"/>
                      <a:pt x="1801" y="1730"/>
                      <a:pt x="1853" y="1677"/>
                    </a:cubicBezTo>
                    <a:cubicBezTo>
                      <a:pt x="1958" y="1573"/>
                      <a:pt x="1958" y="1364"/>
                      <a:pt x="1853" y="1260"/>
                    </a:cubicBezTo>
                    <a:lnTo>
                      <a:pt x="653" y="112"/>
                    </a:lnTo>
                    <a:cubicBezTo>
                      <a:pt x="588" y="33"/>
                      <a:pt x="510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1" name="Google Shape;1281;p59"/>
              <p:cNvSpPr/>
              <p:nvPr/>
            </p:nvSpPr>
            <p:spPr>
              <a:xfrm>
                <a:off x="1693892" y="4559249"/>
                <a:ext cx="36919" cy="35387"/>
              </a:xfrm>
              <a:custGeom>
                <a:rect b="b" l="l" r="r" t="t"/>
                <a:pathLst>
                  <a:path extrusionOk="0" h="1802" w="1880">
                    <a:moveTo>
                      <a:pt x="366" y="1"/>
                    </a:moveTo>
                    <a:cubicBezTo>
                      <a:pt x="288" y="1"/>
                      <a:pt x="209" y="27"/>
                      <a:pt x="157" y="79"/>
                    </a:cubicBezTo>
                    <a:cubicBezTo>
                      <a:pt x="1" y="184"/>
                      <a:pt x="1" y="392"/>
                      <a:pt x="157" y="497"/>
                    </a:cubicBezTo>
                    <a:lnTo>
                      <a:pt x="1305" y="1697"/>
                    </a:lnTo>
                    <a:cubicBezTo>
                      <a:pt x="1358" y="1749"/>
                      <a:pt x="1462" y="1749"/>
                      <a:pt x="1514" y="1801"/>
                    </a:cubicBezTo>
                    <a:cubicBezTo>
                      <a:pt x="1619" y="1749"/>
                      <a:pt x="1671" y="1749"/>
                      <a:pt x="1723" y="1697"/>
                    </a:cubicBezTo>
                    <a:cubicBezTo>
                      <a:pt x="1880" y="1541"/>
                      <a:pt x="1880" y="1384"/>
                      <a:pt x="1723" y="1227"/>
                    </a:cubicBezTo>
                    <a:lnTo>
                      <a:pt x="575" y="79"/>
                    </a:lnTo>
                    <a:cubicBezTo>
                      <a:pt x="523" y="27"/>
                      <a:pt x="444" y="1"/>
                      <a:pt x="3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2" name="Google Shape;1282;p59"/>
              <p:cNvSpPr/>
              <p:nvPr/>
            </p:nvSpPr>
            <p:spPr>
              <a:xfrm>
                <a:off x="2148968" y="4503400"/>
                <a:ext cx="425368" cy="276751"/>
              </a:xfrm>
              <a:custGeom>
                <a:rect b="b" l="l" r="r" t="t"/>
                <a:pathLst>
                  <a:path extrusionOk="0" h="14093" w="21661">
                    <a:moveTo>
                      <a:pt x="21034" y="627"/>
                    </a:moveTo>
                    <a:lnTo>
                      <a:pt x="21034" y="13466"/>
                    </a:lnTo>
                    <a:lnTo>
                      <a:pt x="627" y="13466"/>
                    </a:lnTo>
                    <a:lnTo>
                      <a:pt x="627" y="627"/>
                    </a:lnTo>
                    <a:close/>
                    <a:moveTo>
                      <a:pt x="314" y="0"/>
                    </a:moveTo>
                    <a:cubicBezTo>
                      <a:pt x="157" y="0"/>
                      <a:pt x="1" y="157"/>
                      <a:pt x="1" y="314"/>
                    </a:cubicBezTo>
                    <a:lnTo>
                      <a:pt x="1" y="13779"/>
                    </a:lnTo>
                    <a:cubicBezTo>
                      <a:pt x="1" y="13936"/>
                      <a:pt x="157" y="14092"/>
                      <a:pt x="314" y="14092"/>
                    </a:cubicBezTo>
                    <a:lnTo>
                      <a:pt x="21347" y="14092"/>
                    </a:lnTo>
                    <a:cubicBezTo>
                      <a:pt x="21556" y="14092"/>
                      <a:pt x="21660" y="13936"/>
                      <a:pt x="21660" y="13779"/>
                    </a:cubicBezTo>
                    <a:lnTo>
                      <a:pt x="21660" y="314"/>
                    </a:lnTo>
                    <a:cubicBezTo>
                      <a:pt x="21660" y="157"/>
                      <a:pt x="21556" y="0"/>
                      <a:pt x="21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3" name="Google Shape;1283;p59"/>
              <p:cNvSpPr/>
              <p:nvPr/>
            </p:nvSpPr>
            <p:spPr>
              <a:xfrm>
                <a:off x="2356013" y="4536194"/>
                <a:ext cx="12313" cy="41023"/>
              </a:xfrm>
              <a:custGeom>
                <a:rect b="b" l="l" r="r" t="t"/>
                <a:pathLst>
                  <a:path extrusionOk="0" h="2089" w="627">
                    <a:moveTo>
                      <a:pt x="294" y="1"/>
                    </a:moveTo>
                    <a:cubicBezTo>
                      <a:pt x="144" y="1"/>
                      <a:pt x="0" y="105"/>
                      <a:pt x="0" y="314"/>
                    </a:cubicBezTo>
                    <a:lnTo>
                      <a:pt x="0" y="1775"/>
                    </a:lnTo>
                    <a:cubicBezTo>
                      <a:pt x="0" y="1932"/>
                      <a:pt x="105" y="2088"/>
                      <a:pt x="314" y="2088"/>
                    </a:cubicBezTo>
                    <a:cubicBezTo>
                      <a:pt x="470" y="2088"/>
                      <a:pt x="627" y="1932"/>
                      <a:pt x="627" y="1775"/>
                    </a:cubicBezTo>
                    <a:lnTo>
                      <a:pt x="627" y="314"/>
                    </a:lnTo>
                    <a:cubicBezTo>
                      <a:pt x="601" y="105"/>
                      <a:pt x="444" y="1"/>
                      <a:pt x="2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4" name="Google Shape;1284;p59"/>
              <p:cNvSpPr/>
              <p:nvPr/>
            </p:nvSpPr>
            <p:spPr>
              <a:xfrm>
                <a:off x="2421604" y="4632536"/>
                <a:ext cx="44086" cy="11292"/>
              </a:xfrm>
              <a:custGeom>
                <a:rect b="b" l="l" r="r" t="t"/>
                <a:pathLst>
                  <a:path extrusionOk="0" h="575" w="2245">
                    <a:moveTo>
                      <a:pt x="418" y="1"/>
                    </a:moveTo>
                    <a:cubicBezTo>
                      <a:pt x="1" y="1"/>
                      <a:pt x="1" y="575"/>
                      <a:pt x="418" y="575"/>
                    </a:cubicBezTo>
                    <a:lnTo>
                      <a:pt x="1827" y="575"/>
                    </a:lnTo>
                    <a:cubicBezTo>
                      <a:pt x="2245" y="575"/>
                      <a:pt x="2245" y="1"/>
                      <a:pt x="18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5" name="Google Shape;1285;p59"/>
              <p:cNvSpPr/>
              <p:nvPr/>
            </p:nvSpPr>
            <p:spPr>
              <a:xfrm>
                <a:off x="2257626" y="4632536"/>
                <a:ext cx="45107" cy="11292"/>
              </a:xfrm>
              <a:custGeom>
                <a:rect b="b" l="l" r="r" t="t"/>
                <a:pathLst>
                  <a:path extrusionOk="0" h="575" w="2297">
                    <a:moveTo>
                      <a:pt x="418" y="1"/>
                    </a:moveTo>
                    <a:cubicBezTo>
                      <a:pt x="0" y="1"/>
                      <a:pt x="0" y="575"/>
                      <a:pt x="418" y="575"/>
                    </a:cubicBezTo>
                    <a:lnTo>
                      <a:pt x="1879" y="575"/>
                    </a:lnTo>
                    <a:cubicBezTo>
                      <a:pt x="2297" y="575"/>
                      <a:pt x="2297" y="1"/>
                      <a:pt x="18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6" name="Google Shape;1286;p59"/>
              <p:cNvSpPr/>
              <p:nvPr/>
            </p:nvSpPr>
            <p:spPr>
              <a:xfrm>
                <a:off x="2401102" y="4564374"/>
                <a:ext cx="34876" cy="32304"/>
              </a:xfrm>
              <a:custGeom>
                <a:rect b="b" l="l" r="r" t="t"/>
                <a:pathLst>
                  <a:path extrusionOk="0" h="1645" w="1776">
                    <a:moveTo>
                      <a:pt x="1462" y="1"/>
                    </a:moveTo>
                    <a:cubicBezTo>
                      <a:pt x="1384" y="1"/>
                      <a:pt x="1306" y="27"/>
                      <a:pt x="1254" y="79"/>
                    </a:cubicBezTo>
                    <a:lnTo>
                      <a:pt x="210" y="1123"/>
                    </a:lnTo>
                    <a:cubicBezTo>
                      <a:pt x="1" y="1332"/>
                      <a:pt x="157" y="1645"/>
                      <a:pt x="418" y="1645"/>
                    </a:cubicBezTo>
                    <a:cubicBezTo>
                      <a:pt x="523" y="1645"/>
                      <a:pt x="575" y="1593"/>
                      <a:pt x="627" y="1540"/>
                    </a:cubicBezTo>
                    <a:lnTo>
                      <a:pt x="1671" y="549"/>
                    </a:lnTo>
                    <a:cubicBezTo>
                      <a:pt x="1775" y="392"/>
                      <a:pt x="1775" y="236"/>
                      <a:pt x="1671" y="79"/>
                    </a:cubicBezTo>
                    <a:cubicBezTo>
                      <a:pt x="1619" y="27"/>
                      <a:pt x="1541" y="1"/>
                      <a:pt x="14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7" name="Google Shape;1287;p59"/>
              <p:cNvSpPr/>
              <p:nvPr/>
            </p:nvSpPr>
            <p:spPr>
              <a:xfrm>
                <a:off x="2287338" y="4679548"/>
                <a:ext cx="35642" cy="32952"/>
              </a:xfrm>
              <a:custGeom>
                <a:rect b="b" l="l" r="r" t="t"/>
                <a:pathLst>
                  <a:path extrusionOk="0" h="1678" w="1815">
                    <a:moveTo>
                      <a:pt x="1391" y="1"/>
                    </a:moveTo>
                    <a:cubicBezTo>
                      <a:pt x="1312" y="1"/>
                      <a:pt x="1227" y="34"/>
                      <a:pt x="1149" y="112"/>
                    </a:cubicBezTo>
                    <a:lnTo>
                      <a:pt x="105" y="1103"/>
                    </a:lnTo>
                    <a:cubicBezTo>
                      <a:pt x="1" y="1260"/>
                      <a:pt x="1" y="1417"/>
                      <a:pt x="105" y="1573"/>
                    </a:cubicBezTo>
                    <a:cubicBezTo>
                      <a:pt x="157" y="1625"/>
                      <a:pt x="262" y="1678"/>
                      <a:pt x="366" y="1678"/>
                    </a:cubicBezTo>
                    <a:cubicBezTo>
                      <a:pt x="418" y="1678"/>
                      <a:pt x="523" y="1625"/>
                      <a:pt x="575" y="1573"/>
                    </a:cubicBezTo>
                    <a:lnTo>
                      <a:pt x="1619" y="529"/>
                    </a:lnTo>
                    <a:cubicBezTo>
                      <a:pt x="1814" y="294"/>
                      <a:pt x="1628" y="1"/>
                      <a:pt x="13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8" name="Google Shape;1288;p59"/>
              <p:cNvSpPr/>
              <p:nvPr/>
            </p:nvSpPr>
            <p:spPr>
              <a:xfrm>
                <a:off x="2402143" y="4679430"/>
                <a:ext cx="33835" cy="33070"/>
              </a:xfrm>
              <a:custGeom>
                <a:rect b="b" l="l" r="r" t="t"/>
                <a:pathLst>
                  <a:path extrusionOk="0" h="1684" w="1723">
                    <a:moveTo>
                      <a:pt x="365" y="0"/>
                    </a:moveTo>
                    <a:cubicBezTo>
                      <a:pt x="287" y="0"/>
                      <a:pt x="209" y="40"/>
                      <a:pt x="157" y="118"/>
                    </a:cubicBezTo>
                    <a:cubicBezTo>
                      <a:pt x="0" y="222"/>
                      <a:pt x="0" y="431"/>
                      <a:pt x="157" y="535"/>
                    </a:cubicBezTo>
                    <a:lnTo>
                      <a:pt x="1148" y="1579"/>
                    </a:lnTo>
                    <a:cubicBezTo>
                      <a:pt x="1201" y="1631"/>
                      <a:pt x="1305" y="1684"/>
                      <a:pt x="1409" y="1684"/>
                    </a:cubicBezTo>
                    <a:cubicBezTo>
                      <a:pt x="1461" y="1684"/>
                      <a:pt x="1566" y="1631"/>
                      <a:pt x="1618" y="1579"/>
                    </a:cubicBezTo>
                    <a:cubicBezTo>
                      <a:pt x="1722" y="1423"/>
                      <a:pt x="1722" y="1266"/>
                      <a:pt x="1618" y="1109"/>
                    </a:cubicBezTo>
                    <a:lnTo>
                      <a:pt x="574" y="118"/>
                    </a:lnTo>
                    <a:cubicBezTo>
                      <a:pt x="522" y="40"/>
                      <a:pt x="444" y="0"/>
                      <a:pt x="3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9" name="Google Shape;1289;p59"/>
              <p:cNvSpPr/>
              <p:nvPr/>
            </p:nvSpPr>
            <p:spPr>
              <a:xfrm>
                <a:off x="2285394" y="4564315"/>
                <a:ext cx="36820" cy="32363"/>
              </a:xfrm>
              <a:custGeom>
                <a:rect b="b" l="l" r="r" t="t"/>
                <a:pathLst>
                  <a:path extrusionOk="0" h="1648" w="1875">
                    <a:moveTo>
                      <a:pt x="435" y="0"/>
                    </a:moveTo>
                    <a:cubicBezTo>
                      <a:pt x="210" y="0"/>
                      <a:pt x="1" y="308"/>
                      <a:pt x="204" y="552"/>
                    </a:cubicBezTo>
                    <a:lnTo>
                      <a:pt x="1248" y="1543"/>
                    </a:lnTo>
                    <a:cubicBezTo>
                      <a:pt x="1300" y="1596"/>
                      <a:pt x="1352" y="1648"/>
                      <a:pt x="1457" y="1648"/>
                    </a:cubicBezTo>
                    <a:cubicBezTo>
                      <a:pt x="1718" y="1648"/>
                      <a:pt x="1874" y="1335"/>
                      <a:pt x="1665" y="1126"/>
                    </a:cubicBezTo>
                    <a:lnTo>
                      <a:pt x="622" y="82"/>
                    </a:lnTo>
                    <a:cubicBezTo>
                      <a:pt x="564" y="25"/>
                      <a:pt x="499" y="0"/>
                      <a:pt x="4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0" name="Google Shape;1290;p59"/>
              <p:cNvSpPr/>
              <p:nvPr/>
            </p:nvSpPr>
            <p:spPr>
              <a:xfrm>
                <a:off x="2291442" y="4587448"/>
                <a:ext cx="140428" cy="109675"/>
              </a:xfrm>
              <a:custGeom>
                <a:rect b="b" l="l" r="r" t="t"/>
                <a:pathLst>
                  <a:path extrusionOk="0" h="5585" w="7151">
                    <a:moveTo>
                      <a:pt x="3602" y="0"/>
                    </a:moveTo>
                    <a:cubicBezTo>
                      <a:pt x="992" y="0"/>
                      <a:pt x="0" y="3393"/>
                      <a:pt x="2192" y="4750"/>
                    </a:cubicBezTo>
                    <a:lnTo>
                      <a:pt x="2192" y="5585"/>
                    </a:lnTo>
                    <a:lnTo>
                      <a:pt x="4959" y="5585"/>
                    </a:lnTo>
                    <a:lnTo>
                      <a:pt x="4959" y="4750"/>
                    </a:lnTo>
                    <a:cubicBezTo>
                      <a:pt x="7151" y="3393"/>
                      <a:pt x="6159" y="0"/>
                      <a:pt x="3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1" name="Google Shape;1291;p59"/>
              <p:cNvSpPr/>
              <p:nvPr/>
            </p:nvSpPr>
            <p:spPr>
              <a:xfrm>
                <a:off x="2332447" y="4710437"/>
                <a:ext cx="58422" cy="12313"/>
              </a:xfrm>
              <a:custGeom>
                <a:rect b="b" l="l" r="r" t="t"/>
                <a:pathLst>
                  <a:path extrusionOk="0" h="627" w="2975">
                    <a:moveTo>
                      <a:pt x="418" y="0"/>
                    </a:moveTo>
                    <a:cubicBezTo>
                      <a:pt x="0" y="0"/>
                      <a:pt x="0" y="626"/>
                      <a:pt x="418" y="626"/>
                    </a:cubicBezTo>
                    <a:lnTo>
                      <a:pt x="2557" y="626"/>
                    </a:lnTo>
                    <a:cubicBezTo>
                      <a:pt x="2975" y="626"/>
                      <a:pt x="2975" y="0"/>
                      <a:pt x="25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2" name="Google Shape;1292;p59"/>
              <p:cNvSpPr/>
              <p:nvPr/>
            </p:nvSpPr>
            <p:spPr>
              <a:xfrm>
                <a:off x="2341873" y="4734984"/>
                <a:ext cx="40807" cy="12411"/>
              </a:xfrm>
              <a:custGeom>
                <a:rect b="b" l="l" r="r" t="t"/>
                <a:pathLst>
                  <a:path extrusionOk="0" h="632" w="2078">
                    <a:moveTo>
                      <a:pt x="272" y="0"/>
                    </a:moveTo>
                    <a:cubicBezTo>
                      <a:pt x="0" y="0"/>
                      <a:pt x="0" y="632"/>
                      <a:pt x="272" y="632"/>
                    </a:cubicBezTo>
                    <a:cubicBezTo>
                      <a:pt x="282" y="632"/>
                      <a:pt x="292" y="631"/>
                      <a:pt x="303" y="629"/>
                    </a:cubicBezTo>
                    <a:lnTo>
                      <a:pt x="1712" y="629"/>
                    </a:lnTo>
                    <a:cubicBezTo>
                      <a:pt x="2077" y="577"/>
                      <a:pt x="2077" y="55"/>
                      <a:pt x="1712" y="3"/>
                    </a:cubicBezTo>
                    <a:lnTo>
                      <a:pt x="303" y="3"/>
                    </a:lnTo>
                    <a:cubicBezTo>
                      <a:pt x="292" y="1"/>
                      <a:pt x="282" y="0"/>
                      <a:pt x="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93" name="Google Shape;1293;p59"/>
            <p:cNvGrpSpPr/>
            <p:nvPr/>
          </p:nvGrpSpPr>
          <p:grpSpPr>
            <a:xfrm>
              <a:off x="190038" y="221150"/>
              <a:ext cx="8763825" cy="4701188"/>
              <a:chOff x="190038" y="221150"/>
              <a:chExt cx="8763825" cy="4701188"/>
            </a:xfrm>
          </p:grpSpPr>
          <p:grpSp>
            <p:nvGrpSpPr>
              <p:cNvPr id="1294" name="Google Shape;1294;p59"/>
              <p:cNvGrpSpPr/>
              <p:nvPr/>
            </p:nvGrpSpPr>
            <p:grpSpPr>
              <a:xfrm>
                <a:off x="190038" y="221150"/>
                <a:ext cx="8763825" cy="4701188"/>
                <a:chOff x="189425" y="221150"/>
                <a:chExt cx="8763825" cy="4701188"/>
              </a:xfrm>
            </p:grpSpPr>
            <p:sp>
              <p:nvSpPr>
                <p:cNvPr id="1295" name="Google Shape;1295;p59"/>
                <p:cNvSpPr/>
                <p:nvPr/>
              </p:nvSpPr>
              <p:spPr>
                <a:xfrm>
                  <a:off x="189425" y="221150"/>
                  <a:ext cx="1297000" cy="1295700"/>
                </a:xfrm>
                <a:custGeom>
                  <a:rect b="b" l="l" r="r" t="t"/>
                  <a:pathLst>
                    <a:path extrusionOk="0" h="51828" w="51880">
                      <a:moveTo>
                        <a:pt x="1" y="1"/>
                      </a:moveTo>
                      <a:lnTo>
                        <a:pt x="1" y="51827"/>
                      </a:lnTo>
                      <a:lnTo>
                        <a:pt x="679" y="51827"/>
                      </a:lnTo>
                      <a:lnTo>
                        <a:pt x="679" y="627"/>
                      </a:lnTo>
                      <a:lnTo>
                        <a:pt x="51879" y="627"/>
                      </a:lnTo>
                      <a:lnTo>
                        <a:pt x="5187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6" name="Google Shape;1296;p59"/>
                <p:cNvSpPr/>
                <p:nvPr/>
              </p:nvSpPr>
              <p:spPr>
                <a:xfrm>
                  <a:off x="7657575" y="221150"/>
                  <a:ext cx="1295675" cy="1295700"/>
                </a:xfrm>
                <a:custGeom>
                  <a:rect b="b" l="l" r="r" t="t"/>
                  <a:pathLst>
                    <a:path extrusionOk="0" h="51828" w="51827">
                      <a:moveTo>
                        <a:pt x="0" y="1"/>
                      </a:moveTo>
                      <a:lnTo>
                        <a:pt x="0" y="627"/>
                      </a:lnTo>
                      <a:lnTo>
                        <a:pt x="51200" y="627"/>
                      </a:lnTo>
                      <a:lnTo>
                        <a:pt x="51200" y="51827"/>
                      </a:lnTo>
                      <a:lnTo>
                        <a:pt x="51827" y="51827"/>
                      </a:lnTo>
                      <a:lnTo>
                        <a:pt x="5182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7" name="Google Shape;1297;p59"/>
                <p:cNvSpPr/>
                <p:nvPr/>
              </p:nvSpPr>
              <p:spPr>
                <a:xfrm>
                  <a:off x="211600" y="3625363"/>
                  <a:ext cx="1297000" cy="1296975"/>
                </a:xfrm>
                <a:custGeom>
                  <a:rect b="b" l="l" r="r" t="t"/>
                  <a:pathLst>
                    <a:path extrusionOk="0" h="51879" w="51880">
                      <a:moveTo>
                        <a:pt x="1" y="0"/>
                      </a:moveTo>
                      <a:lnTo>
                        <a:pt x="1" y="51879"/>
                      </a:lnTo>
                      <a:lnTo>
                        <a:pt x="51879" y="51879"/>
                      </a:lnTo>
                      <a:lnTo>
                        <a:pt x="51879" y="51200"/>
                      </a:lnTo>
                      <a:lnTo>
                        <a:pt x="679" y="51200"/>
                      </a:lnTo>
                      <a:lnTo>
                        <a:pt x="67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8" name="Google Shape;1298;p59"/>
                <p:cNvSpPr/>
                <p:nvPr/>
              </p:nvSpPr>
              <p:spPr>
                <a:xfrm>
                  <a:off x="7635400" y="3625363"/>
                  <a:ext cx="1296975" cy="1296975"/>
                </a:xfrm>
                <a:custGeom>
                  <a:rect b="b" l="l" r="r" t="t"/>
                  <a:pathLst>
                    <a:path extrusionOk="0" h="51879" w="51879">
                      <a:moveTo>
                        <a:pt x="51253" y="0"/>
                      </a:moveTo>
                      <a:lnTo>
                        <a:pt x="51253" y="51200"/>
                      </a:lnTo>
                      <a:lnTo>
                        <a:pt x="0" y="51200"/>
                      </a:lnTo>
                      <a:lnTo>
                        <a:pt x="0" y="51879"/>
                      </a:lnTo>
                      <a:lnTo>
                        <a:pt x="51879" y="51879"/>
                      </a:lnTo>
                      <a:lnTo>
                        <a:pt x="5187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99" name="Google Shape;1299;p59"/>
              <p:cNvGrpSpPr/>
              <p:nvPr/>
            </p:nvGrpSpPr>
            <p:grpSpPr>
              <a:xfrm flipH="1">
                <a:off x="8583175" y="1280000"/>
                <a:ext cx="113525" cy="2583500"/>
                <a:chOff x="1164525" y="1450275"/>
                <a:chExt cx="113525" cy="2583500"/>
              </a:xfrm>
            </p:grpSpPr>
            <p:sp>
              <p:nvSpPr>
                <p:cNvPr id="1300" name="Google Shape;1300;p59"/>
                <p:cNvSpPr/>
                <p:nvPr/>
              </p:nvSpPr>
              <p:spPr>
                <a:xfrm>
                  <a:off x="1164525" y="1458100"/>
                  <a:ext cx="15675" cy="2567850"/>
                </a:xfrm>
                <a:custGeom>
                  <a:rect b="b" l="l" r="r" t="t"/>
                  <a:pathLst>
                    <a:path extrusionOk="0" h="102714" w="627">
                      <a:moveTo>
                        <a:pt x="0" y="0"/>
                      </a:moveTo>
                      <a:lnTo>
                        <a:pt x="0" y="102714"/>
                      </a:lnTo>
                      <a:lnTo>
                        <a:pt x="627" y="102714"/>
                      </a:lnTo>
                      <a:lnTo>
                        <a:pt x="62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1" name="Google Shape;1301;p59"/>
                <p:cNvSpPr/>
                <p:nvPr/>
              </p:nvSpPr>
              <p:spPr>
                <a:xfrm>
                  <a:off x="1172350" y="1450275"/>
                  <a:ext cx="105700" cy="15675"/>
                </a:xfrm>
                <a:custGeom>
                  <a:rect b="b" l="l" r="r" t="t"/>
                  <a:pathLst>
                    <a:path extrusionOk="0" h="627" w="4228">
                      <a:moveTo>
                        <a:pt x="0" y="0"/>
                      </a:moveTo>
                      <a:lnTo>
                        <a:pt x="0" y="626"/>
                      </a:lnTo>
                      <a:lnTo>
                        <a:pt x="4228" y="626"/>
                      </a:lnTo>
                      <a:lnTo>
                        <a:pt x="422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2" name="Google Shape;1302;p59"/>
                <p:cNvSpPr/>
                <p:nvPr/>
              </p:nvSpPr>
              <p:spPr>
                <a:xfrm>
                  <a:off x="1172350" y="1596400"/>
                  <a:ext cx="52225" cy="17000"/>
                </a:xfrm>
                <a:custGeom>
                  <a:rect b="b" l="l" r="r" t="t"/>
                  <a:pathLst>
                    <a:path extrusionOk="0" h="680" w="2089">
                      <a:moveTo>
                        <a:pt x="0" y="1"/>
                      </a:moveTo>
                      <a:lnTo>
                        <a:pt x="0" y="679"/>
                      </a:lnTo>
                      <a:lnTo>
                        <a:pt x="2088" y="679"/>
                      </a:lnTo>
                      <a:lnTo>
                        <a:pt x="208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3" name="Google Shape;1303;p59"/>
                <p:cNvSpPr/>
                <p:nvPr/>
              </p:nvSpPr>
              <p:spPr>
                <a:xfrm>
                  <a:off x="1172350" y="1669475"/>
                  <a:ext cx="52225" cy="16975"/>
                </a:xfrm>
                <a:custGeom>
                  <a:rect b="b" l="l" r="r" t="t"/>
                  <a:pathLst>
                    <a:path extrusionOk="0" h="679" w="2089">
                      <a:moveTo>
                        <a:pt x="0" y="0"/>
                      </a:moveTo>
                      <a:lnTo>
                        <a:pt x="0" y="679"/>
                      </a:lnTo>
                      <a:lnTo>
                        <a:pt x="2088" y="679"/>
                      </a:lnTo>
                      <a:lnTo>
                        <a:pt x="208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4" name="Google Shape;1304;p59"/>
                <p:cNvSpPr/>
                <p:nvPr/>
              </p:nvSpPr>
              <p:spPr>
                <a:xfrm>
                  <a:off x="1172350" y="1743850"/>
                  <a:ext cx="52225" cy="15675"/>
                </a:xfrm>
                <a:custGeom>
                  <a:rect b="b" l="l" r="r" t="t"/>
                  <a:pathLst>
                    <a:path extrusionOk="0" h="627" w="2089">
                      <a:moveTo>
                        <a:pt x="0" y="0"/>
                      </a:moveTo>
                      <a:lnTo>
                        <a:pt x="0" y="627"/>
                      </a:lnTo>
                      <a:lnTo>
                        <a:pt x="2088" y="627"/>
                      </a:lnTo>
                      <a:lnTo>
                        <a:pt x="208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5" name="Google Shape;1305;p59"/>
                <p:cNvSpPr/>
                <p:nvPr/>
              </p:nvSpPr>
              <p:spPr>
                <a:xfrm>
                  <a:off x="1172350" y="1523325"/>
                  <a:ext cx="52225" cy="17000"/>
                </a:xfrm>
                <a:custGeom>
                  <a:rect b="b" l="l" r="r" t="t"/>
                  <a:pathLst>
                    <a:path extrusionOk="0" h="680" w="2089">
                      <a:moveTo>
                        <a:pt x="0" y="1"/>
                      </a:moveTo>
                      <a:lnTo>
                        <a:pt x="0" y="679"/>
                      </a:lnTo>
                      <a:lnTo>
                        <a:pt x="2088" y="679"/>
                      </a:lnTo>
                      <a:lnTo>
                        <a:pt x="208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6" name="Google Shape;1306;p59"/>
                <p:cNvSpPr/>
                <p:nvPr/>
              </p:nvSpPr>
              <p:spPr>
                <a:xfrm>
                  <a:off x="1172350" y="1816925"/>
                  <a:ext cx="105700" cy="15675"/>
                </a:xfrm>
                <a:custGeom>
                  <a:rect b="b" l="l" r="r" t="t"/>
                  <a:pathLst>
                    <a:path extrusionOk="0" h="627" w="4228">
                      <a:moveTo>
                        <a:pt x="0" y="0"/>
                      </a:moveTo>
                      <a:lnTo>
                        <a:pt x="0" y="626"/>
                      </a:lnTo>
                      <a:lnTo>
                        <a:pt x="4228" y="626"/>
                      </a:lnTo>
                      <a:lnTo>
                        <a:pt x="422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7" name="Google Shape;1307;p59"/>
                <p:cNvSpPr/>
                <p:nvPr/>
              </p:nvSpPr>
              <p:spPr>
                <a:xfrm>
                  <a:off x="1172350" y="1963050"/>
                  <a:ext cx="52225" cy="17000"/>
                </a:xfrm>
                <a:custGeom>
                  <a:rect b="b" l="l" r="r" t="t"/>
                  <a:pathLst>
                    <a:path extrusionOk="0" h="680" w="2089">
                      <a:moveTo>
                        <a:pt x="0" y="1"/>
                      </a:moveTo>
                      <a:lnTo>
                        <a:pt x="0" y="679"/>
                      </a:lnTo>
                      <a:lnTo>
                        <a:pt x="2088" y="679"/>
                      </a:lnTo>
                      <a:lnTo>
                        <a:pt x="208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8" name="Google Shape;1308;p59"/>
                <p:cNvSpPr/>
                <p:nvPr/>
              </p:nvSpPr>
              <p:spPr>
                <a:xfrm>
                  <a:off x="1172350" y="2036125"/>
                  <a:ext cx="52225" cy="16975"/>
                </a:xfrm>
                <a:custGeom>
                  <a:rect b="b" l="l" r="r" t="t"/>
                  <a:pathLst>
                    <a:path extrusionOk="0" h="679" w="2089">
                      <a:moveTo>
                        <a:pt x="0" y="0"/>
                      </a:moveTo>
                      <a:lnTo>
                        <a:pt x="0" y="679"/>
                      </a:lnTo>
                      <a:lnTo>
                        <a:pt x="2088" y="679"/>
                      </a:lnTo>
                      <a:lnTo>
                        <a:pt x="208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9" name="Google Shape;1309;p59"/>
                <p:cNvSpPr/>
                <p:nvPr/>
              </p:nvSpPr>
              <p:spPr>
                <a:xfrm>
                  <a:off x="1172350" y="2110500"/>
                  <a:ext cx="52225" cy="15675"/>
                </a:xfrm>
                <a:custGeom>
                  <a:rect b="b" l="l" r="r" t="t"/>
                  <a:pathLst>
                    <a:path extrusionOk="0" h="627" w="2089">
                      <a:moveTo>
                        <a:pt x="0" y="0"/>
                      </a:moveTo>
                      <a:lnTo>
                        <a:pt x="0" y="627"/>
                      </a:lnTo>
                      <a:lnTo>
                        <a:pt x="2088" y="627"/>
                      </a:lnTo>
                      <a:lnTo>
                        <a:pt x="208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0" name="Google Shape;1310;p59"/>
                <p:cNvSpPr/>
                <p:nvPr/>
              </p:nvSpPr>
              <p:spPr>
                <a:xfrm>
                  <a:off x="1172350" y="1889975"/>
                  <a:ext cx="52225" cy="15700"/>
                </a:xfrm>
                <a:custGeom>
                  <a:rect b="b" l="l" r="r" t="t"/>
                  <a:pathLst>
                    <a:path extrusionOk="0" h="628" w="2089">
                      <a:moveTo>
                        <a:pt x="0" y="1"/>
                      </a:moveTo>
                      <a:lnTo>
                        <a:pt x="0" y="627"/>
                      </a:lnTo>
                      <a:lnTo>
                        <a:pt x="2088" y="627"/>
                      </a:lnTo>
                      <a:lnTo>
                        <a:pt x="208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1" name="Google Shape;1311;p59"/>
                <p:cNvSpPr/>
                <p:nvPr/>
              </p:nvSpPr>
              <p:spPr>
                <a:xfrm>
                  <a:off x="1172350" y="2183550"/>
                  <a:ext cx="105700" cy="15700"/>
                </a:xfrm>
                <a:custGeom>
                  <a:rect b="b" l="l" r="r" t="t"/>
                  <a:pathLst>
                    <a:path extrusionOk="0" h="628" w="4228">
                      <a:moveTo>
                        <a:pt x="0" y="1"/>
                      </a:moveTo>
                      <a:lnTo>
                        <a:pt x="0" y="627"/>
                      </a:lnTo>
                      <a:lnTo>
                        <a:pt x="4228" y="627"/>
                      </a:lnTo>
                      <a:lnTo>
                        <a:pt x="422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2" name="Google Shape;1312;p59"/>
                <p:cNvSpPr/>
                <p:nvPr/>
              </p:nvSpPr>
              <p:spPr>
                <a:xfrm>
                  <a:off x="1172350" y="2329700"/>
                  <a:ext cx="52225" cy="16975"/>
                </a:xfrm>
                <a:custGeom>
                  <a:rect b="b" l="l" r="r" t="t"/>
                  <a:pathLst>
                    <a:path extrusionOk="0" h="679" w="2089">
                      <a:moveTo>
                        <a:pt x="0" y="0"/>
                      </a:moveTo>
                      <a:lnTo>
                        <a:pt x="0" y="679"/>
                      </a:lnTo>
                      <a:lnTo>
                        <a:pt x="2088" y="679"/>
                      </a:lnTo>
                      <a:lnTo>
                        <a:pt x="208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3" name="Google Shape;1313;p59"/>
                <p:cNvSpPr/>
                <p:nvPr/>
              </p:nvSpPr>
              <p:spPr>
                <a:xfrm>
                  <a:off x="1172350" y="2402775"/>
                  <a:ext cx="52225" cy="16975"/>
                </a:xfrm>
                <a:custGeom>
                  <a:rect b="b" l="l" r="r" t="t"/>
                  <a:pathLst>
                    <a:path extrusionOk="0" h="679" w="2089">
                      <a:moveTo>
                        <a:pt x="0" y="0"/>
                      </a:moveTo>
                      <a:lnTo>
                        <a:pt x="0" y="679"/>
                      </a:lnTo>
                      <a:lnTo>
                        <a:pt x="2088" y="679"/>
                      </a:lnTo>
                      <a:lnTo>
                        <a:pt x="208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4" name="Google Shape;1314;p59"/>
                <p:cNvSpPr/>
                <p:nvPr/>
              </p:nvSpPr>
              <p:spPr>
                <a:xfrm>
                  <a:off x="1172350" y="2477150"/>
                  <a:ext cx="52225" cy="15675"/>
                </a:xfrm>
                <a:custGeom>
                  <a:rect b="b" l="l" r="r" t="t"/>
                  <a:pathLst>
                    <a:path extrusionOk="0" h="627" w="2089">
                      <a:moveTo>
                        <a:pt x="0" y="0"/>
                      </a:moveTo>
                      <a:lnTo>
                        <a:pt x="0" y="626"/>
                      </a:lnTo>
                      <a:lnTo>
                        <a:pt x="2088" y="626"/>
                      </a:lnTo>
                      <a:lnTo>
                        <a:pt x="208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5" name="Google Shape;1315;p59"/>
                <p:cNvSpPr/>
                <p:nvPr/>
              </p:nvSpPr>
              <p:spPr>
                <a:xfrm>
                  <a:off x="1172350" y="2256625"/>
                  <a:ext cx="52225" cy="17000"/>
                </a:xfrm>
                <a:custGeom>
                  <a:rect b="b" l="l" r="r" t="t"/>
                  <a:pathLst>
                    <a:path extrusionOk="0" h="680" w="2089">
                      <a:moveTo>
                        <a:pt x="0" y="1"/>
                      </a:moveTo>
                      <a:lnTo>
                        <a:pt x="0" y="679"/>
                      </a:lnTo>
                      <a:lnTo>
                        <a:pt x="2088" y="679"/>
                      </a:lnTo>
                      <a:lnTo>
                        <a:pt x="208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6" name="Google Shape;1316;p59"/>
                <p:cNvSpPr/>
                <p:nvPr/>
              </p:nvSpPr>
              <p:spPr>
                <a:xfrm>
                  <a:off x="1172350" y="2550200"/>
                  <a:ext cx="105700" cy="15700"/>
                </a:xfrm>
                <a:custGeom>
                  <a:rect b="b" l="l" r="r" t="t"/>
                  <a:pathLst>
                    <a:path extrusionOk="0" h="628" w="4228">
                      <a:moveTo>
                        <a:pt x="0" y="1"/>
                      </a:moveTo>
                      <a:lnTo>
                        <a:pt x="0" y="627"/>
                      </a:lnTo>
                      <a:lnTo>
                        <a:pt x="4228" y="627"/>
                      </a:lnTo>
                      <a:lnTo>
                        <a:pt x="422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7" name="Google Shape;1317;p59"/>
                <p:cNvSpPr/>
                <p:nvPr/>
              </p:nvSpPr>
              <p:spPr>
                <a:xfrm>
                  <a:off x="1172350" y="2696350"/>
                  <a:ext cx="52225" cy="16975"/>
                </a:xfrm>
                <a:custGeom>
                  <a:rect b="b" l="l" r="r" t="t"/>
                  <a:pathLst>
                    <a:path extrusionOk="0" h="679" w="2089">
                      <a:moveTo>
                        <a:pt x="0" y="0"/>
                      </a:moveTo>
                      <a:lnTo>
                        <a:pt x="0" y="679"/>
                      </a:lnTo>
                      <a:lnTo>
                        <a:pt x="2088" y="679"/>
                      </a:lnTo>
                      <a:lnTo>
                        <a:pt x="208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8" name="Google Shape;1318;p59"/>
                <p:cNvSpPr/>
                <p:nvPr/>
              </p:nvSpPr>
              <p:spPr>
                <a:xfrm>
                  <a:off x="1172350" y="2770725"/>
                  <a:ext cx="52225" cy="15675"/>
                </a:xfrm>
                <a:custGeom>
                  <a:rect b="b" l="l" r="r" t="t"/>
                  <a:pathLst>
                    <a:path extrusionOk="0" h="627" w="2089">
                      <a:moveTo>
                        <a:pt x="0" y="0"/>
                      </a:moveTo>
                      <a:lnTo>
                        <a:pt x="0" y="627"/>
                      </a:lnTo>
                      <a:lnTo>
                        <a:pt x="2088" y="627"/>
                      </a:lnTo>
                      <a:lnTo>
                        <a:pt x="208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9" name="Google Shape;1319;p59"/>
                <p:cNvSpPr/>
                <p:nvPr/>
              </p:nvSpPr>
              <p:spPr>
                <a:xfrm>
                  <a:off x="1172350" y="2843775"/>
                  <a:ext cx="52225" cy="15700"/>
                </a:xfrm>
                <a:custGeom>
                  <a:rect b="b" l="l" r="r" t="t"/>
                  <a:pathLst>
                    <a:path extrusionOk="0" h="628" w="2089">
                      <a:moveTo>
                        <a:pt x="0" y="1"/>
                      </a:moveTo>
                      <a:lnTo>
                        <a:pt x="0" y="627"/>
                      </a:lnTo>
                      <a:lnTo>
                        <a:pt x="2088" y="627"/>
                      </a:lnTo>
                      <a:lnTo>
                        <a:pt x="208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0" name="Google Shape;1320;p59"/>
                <p:cNvSpPr/>
                <p:nvPr/>
              </p:nvSpPr>
              <p:spPr>
                <a:xfrm>
                  <a:off x="1172350" y="2623275"/>
                  <a:ext cx="52225" cy="17000"/>
                </a:xfrm>
                <a:custGeom>
                  <a:rect b="b" l="l" r="r" t="t"/>
                  <a:pathLst>
                    <a:path extrusionOk="0" h="680" w="2089">
                      <a:moveTo>
                        <a:pt x="0" y="1"/>
                      </a:moveTo>
                      <a:lnTo>
                        <a:pt x="0" y="679"/>
                      </a:lnTo>
                      <a:lnTo>
                        <a:pt x="2088" y="679"/>
                      </a:lnTo>
                      <a:lnTo>
                        <a:pt x="208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1" name="Google Shape;1321;p59"/>
                <p:cNvSpPr/>
                <p:nvPr/>
              </p:nvSpPr>
              <p:spPr>
                <a:xfrm>
                  <a:off x="1172350" y="2916850"/>
                  <a:ext cx="105700" cy="17000"/>
                </a:xfrm>
                <a:custGeom>
                  <a:rect b="b" l="l" r="r" t="t"/>
                  <a:pathLst>
                    <a:path extrusionOk="0" h="680" w="4228">
                      <a:moveTo>
                        <a:pt x="0" y="1"/>
                      </a:moveTo>
                      <a:lnTo>
                        <a:pt x="0" y="679"/>
                      </a:lnTo>
                      <a:lnTo>
                        <a:pt x="4228" y="679"/>
                      </a:lnTo>
                      <a:lnTo>
                        <a:pt x="422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2" name="Google Shape;1322;p59"/>
                <p:cNvSpPr/>
                <p:nvPr/>
              </p:nvSpPr>
              <p:spPr>
                <a:xfrm>
                  <a:off x="1172350" y="3064300"/>
                  <a:ext cx="52225" cy="15675"/>
                </a:xfrm>
                <a:custGeom>
                  <a:rect b="b" l="l" r="r" t="t"/>
                  <a:pathLst>
                    <a:path extrusionOk="0" h="627" w="2089">
                      <a:moveTo>
                        <a:pt x="0" y="0"/>
                      </a:moveTo>
                      <a:lnTo>
                        <a:pt x="0" y="627"/>
                      </a:lnTo>
                      <a:lnTo>
                        <a:pt x="2088" y="627"/>
                      </a:lnTo>
                      <a:lnTo>
                        <a:pt x="208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3" name="Google Shape;1323;p59"/>
                <p:cNvSpPr/>
                <p:nvPr/>
              </p:nvSpPr>
              <p:spPr>
                <a:xfrm>
                  <a:off x="1172350" y="3137375"/>
                  <a:ext cx="52225" cy="15675"/>
                </a:xfrm>
                <a:custGeom>
                  <a:rect b="b" l="l" r="r" t="t"/>
                  <a:pathLst>
                    <a:path extrusionOk="0" h="627" w="2089">
                      <a:moveTo>
                        <a:pt x="0" y="0"/>
                      </a:moveTo>
                      <a:lnTo>
                        <a:pt x="0" y="626"/>
                      </a:lnTo>
                      <a:lnTo>
                        <a:pt x="2088" y="626"/>
                      </a:lnTo>
                      <a:lnTo>
                        <a:pt x="208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4" name="Google Shape;1324;p59"/>
                <p:cNvSpPr/>
                <p:nvPr/>
              </p:nvSpPr>
              <p:spPr>
                <a:xfrm>
                  <a:off x="1172350" y="3210425"/>
                  <a:ext cx="52225" cy="17000"/>
                </a:xfrm>
                <a:custGeom>
                  <a:rect b="b" l="l" r="r" t="t"/>
                  <a:pathLst>
                    <a:path extrusionOk="0" h="680" w="2089">
                      <a:moveTo>
                        <a:pt x="0" y="1"/>
                      </a:moveTo>
                      <a:lnTo>
                        <a:pt x="0" y="679"/>
                      </a:lnTo>
                      <a:lnTo>
                        <a:pt x="2088" y="679"/>
                      </a:lnTo>
                      <a:lnTo>
                        <a:pt x="208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5" name="Google Shape;1325;p59"/>
                <p:cNvSpPr/>
                <p:nvPr/>
              </p:nvSpPr>
              <p:spPr>
                <a:xfrm>
                  <a:off x="1172350" y="2989925"/>
                  <a:ext cx="52225" cy="16975"/>
                </a:xfrm>
                <a:custGeom>
                  <a:rect b="b" l="l" r="r" t="t"/>
                  <a:pathLst>
                    <a:path extrusionOk="0" h="679" w="2089">
                      <a:moveTo>
                        <a:pt x="0" y="0"/>
                      </a:moveTo>
                      <a:lnTo>
                        <a:pt x="0" y="679"/>
                      </a:lnTo>
                      <a:lnTo>
                        <a:pt x="2088" y="679"/>
                      </a:lnTo>
                      <a:lnTo>
                        <a:pt x="208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6" name="Google Shape;1326;p59"/>
                <p:cNvSpPr/>
                <p:nvPr/>
              </p:nvSpPr>
              <p:spPr>
                <a:xfrm>
                  <a:off x="1172350" y="3283500"/>
                  <a:ext cx="105700" cy="17000"/>
                </a:xfrm>
                <a:custGeom>
                  <a:rect b="b" l="l" r="r" t="t"/>
                  <a:pathLst>
                    <a:path extrusionOk="0" h="680" w="4228">
                      <a:moveTo>
                        <a:pt x="0" y="1"/>
                      </a:moveTo>
                      <a:lnTo>
                        <a:pt x="0" y="679"/>
                      </a:lnTo>
                      <a:lnTo>
                        <a:pt x="4228" y="679"/>
                      </a:lnTo>
                      <a:lnTo>
                        <a:pt x="422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7" name="Google Shape;1327;p59"/>
                <p:cNvSpPr/>
                <p:nvPr/>
              </p:nvSpPr>
              <p:spPr>
                <a:xfrm>
                  <a:off x="1172350" y="3430950"/>
                  <a:ext cx="52225" cy="15675"/>
                </a:xfrm>
                <a:custGeom>
                  <a:rect b="b" l="l" r="r" t="t"/>
                  <a:pathLst>
                    <a:path extrusionOk="0" h="627" w="2089">
                      <a:moveTo>
                        <a:pt x="0" y="0"/>
                      </a:moveTo>
                      <a:lnTo>
                        <a:pt x="0" y="627"/>
                      </a:lnTo>
                      <a:lnTo>
                        <a:pt x="2088" y="627"/>
                      </a:lnTo>
                      <a:lnTo>
                        <a:pt x="208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8" name="Google Shape;1328;p59"/>
                <p:cNvSpPr/>
                <p:nvPr/>
              </p:nvSpPr>
              <p:spPr>
                <a:xfrm>
                  <a:off x="1172350" y="3504025"/>
                  <a:ext cx="52225" cy="15675"/>
                </a:xfrm>
                <a:custGeom>
                  <a:rect b="b" l="l" r="r" t="t"/>
                  <a:pathLst>
                    <a:path extrusionOk="0" h="627" w="2089">
                      <a:moveTo>
                        <a:pt x="0" y="0"/>
                      </a:moveTo>
                      <a:lnTo>
                        <a:pt x="0" y="626"/>
                      </a:lnTo>
                      <a:lnTo>
                        <a:pt x="2088" y="626"/>
                      </a:lnTo>
                      <a:lnTo>
                        <a:pt x="208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9" name="Google Shape;1329;p59"/>
                <p:cNvSpPr/>
                <p:nvPr/>
              </p:nvSpPr>
              <p:spPr>
                <a:xfrm>
                  <a:off x="1172350" y="3577075"/>
                  <a:ext cx="52225" cy="17000"/>
                </a:xfrm>
                <a:custGeom>
                  <a:rect b="b" l="l" r="r" t="t"/>
                  <a:pathLst>
                    <a:path extrusionOk="0" h="680" w="2089">
                      <a:moveTo>
                        <a:pt x="0" y="1"/>
                      </a:moveTo>
                      <a:lnTo>
                        <a:pt x="0" y="679"/>
                      </a:lnTo>
                      <a:lnTo>
                        <a:pt x="2088" y="679"/>
                      </a:lnTo>
                      <a:lnTo>
                        <a:pt x="208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0" name="Google Shape;1330;p59"/>
                <p:cNvSpPr/>
                <p:nvPr/>
              </p:nvSpPr>
              <p:spPr>
                <a:xfrm>
                  <a:off x="1172350" y="3356575"/>
                  <a:ext cx="52225" cy="16975"/>
                </a:xfrm>
                <a:custGeom>
                  <a:rect b="b" l="l" r="r" t="t"/>
                  <a:pathLst>
                    <a:path extrusionOk="0" h="679" w="2089">
                      <a:moveTo>
                        <a:pt x="0" y="0"/>
                      </a:moveTo>
                      <a:lnTo>
                        <a:pt x="0" y="679"/>
                      </a:lnTo>
                      <a:lnTo>
                        <a:pt x="2088" y="679"/>
                      </a:lnTo>
                      <a:lnTo>
                        <a:pt x="208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1" name="Google Shape;1331;p59"/>
                <p:cNvSpPr/>
                <p:nvPr/>
              </p:nvSpPr>
              <p:spPr>
                <a:xfrm>
                  <a:off x="1172350" y="3650150"/>
                  <a:ext cx="105700" cy="16975"/>
                </a:xfrm>
                <a:custGeom>
                  <a:rect b="b" l="l" r="r" t="t"/>
                  <a:pathLst>
                    <a:path extrusionOk="0" h="679" w="4228">
                      <a:moveTo>
                        <a:pt x="0" y="1"/>
                      </a:moveTo>
                      <a:lnTo>
                        <a:pt x="0" y="679"/>
                      </a:lnTo>
                      <a:lnTo>
                        <a:pt x="4228" y="679"/>
                      </a:lnTo>
                      <a:lnTo>
                        <a:pt x="422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2" name="Google Shape;1332;p59"/>
                <p:cNvSpPr/>
                <p:nvPr/>
              </p:nvSpPr>
              <p:spPr>
                <a:xfrm>
                  <a:off x="1172350" y="3797600"/>
                  <a:ext cx="52225" cy="15675"/>
                </a:xfrm>
                <a:custGeom>
                  <a:rect b="b" l="l" r="r" t="t"/>
                  <a:pathLst>
                    <a:path extrusionOk="0" h="627" w="2089">
                      <a:moveTo>
                        <a:pt x="0" y="0"/>
                      </a:moveTo>
                      <a:lnTo>
                        <a:pt x="0" y="626"/>
                      </a:lnTo>
                      <a:lnTo>
                        <a:pt x="2088" y="626"/>
                      </a:lnTo>
                      <a:lnTo>
                        <a:pt x="208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3" name="Google Shape;1333;p59"/>
                <p:cNvSpPr/>
                <p:nvPr/>
              </p:nvSpPr>
              <p:spPr>
                <a:xfrm>
                  <a:off x="1172350" y="3870650"/>
                  <a:ext cx="52225" cy="15700"/>
                </a:xfrm>
                <a:custGeom>
                  <a:rect b="b" l="l" r="r" t="t"/>
                  <a:pathLst>
                    <a:path extrusionOk="0" h="628" w="2089">
                      <a:moveTo>
                        <a:pt x="0" y="1"/>
                      </a:moveTo>
                      <a:lnTo>
                        <a:pt x="0" y="627"/>
                      </a:lnTo>
                      <a:lnTo>
                        <a:pt x="2088" y="627"/>
                      </a:lnTo>
                      <a:lnTo>
                        <a:pt x="208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4" name="Google Shape;1334;p59"/>
                <p:cNvSpPr/>
                <p:nvPr/>
              </p:nvSpPr>
              <p:spPr>
                <a:xfrm>
                  <a:off x="1172350" y="3943725"/>
                  <a:ext cx="52225" cy="17000"/>
                </a:xfrm>
                <a:custGeom>
                  <a:rect b="b" l="l" r="r" t="t"/>
                  <a:pathLst>
                    <a:path extrusionOk="0" h="680" w="2089">
                      <a:moveTo>
                        <a:pt x="0" y="1"/>
                      </a:moveTo>
                      <a:lnTo>
                        <a:pt x="0" y="679"/>
                      </a:lnTo>
                      <a:lnTo>
                        <a:pt x="2088" y="679"/>
                      </a:lnTo>
                      <a:lnTo>
                        <a:pt x="208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5" name="Google Shape;1335;p59"/>
                <p:cNvSpPr/>
                <p:nvPr/>
              </p:nvSpPr>
              <p:spPr>
                <a:xfrm>
                  <a:off x="1172350" y="3724525"/>
                  <a:ext cx="52225" cy="15675"/>
                </a:xfrm>
                <a:custGeom>
                  <a:rect b="b" l="l" r="r" t="t"/>
                  <a:pathLst>
                    <a:path extrusionOk="0" h="627" w="2089">
                      <a:moveTo>
                        <a:pt x="0" y="0"/>
                      </a:moveTo>
                      <a:lnTo>
                        <a:pt x="0" y="627"/>
                      </a:lnTo>
                      <a:lnTo>
                        <a:pt x="2088" y="627"/>
                      </a:lnTo>
                      <a:lnTo>
                        <a:pt x="208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6" name="Google Shape;1336;p59"/>
                <p:cNvSpPr/>
                <p:nvPr/>
              </p:nvSpPr>
              <p:spPr>
                <a:xfrm>
                  <a:off x="1172350" y="4016800"/>
                  <a:ext cx="105700" cy="16975"/>
                </a:xfrm>
                <a:custGeom>
                  <a:rect b="b" l="l" r="r" t="t"/>
                  <a:pathLst>
                    <a:path extrusionOk="0" h="679" w="4228">
                      <a:moveTo>
                        <a:pt x="0" y="0"/>
                      </a:moveTo>
                      <a:lnTo>
                        <a:pt x="0" y="679"/>
                      </a:lnTo>
                      <a:lnTo>
                        <a:pt x="4228" y="679"/>
                      </a:lnTo>
                      <a:lnTo>
                        <a:pt x="422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37" name="Google Shape;1337;p59"/>
              <p:cNvGrpSpPr/>
              <p:nvPr/>
            </p:nvGrpSpPr>
            <p:grpSpPr>
              <a:xfrm>
                <a:off x="447300" y="1280000"/>
                <a:ext cx="113525" cy="2583500"/>
                <a:chOff x="1164525" y="1450275"/>
                <a:chExt cx="113525" cy="2583500"/>
              </a:xfrm>
            </p:grpSpPr>
            <p:sp>
              <p:nvSpPr>
                <p:cNvPr id="1338" name="Google Shape;1338;p59"/>
                <p:cNvSpPr/>
                <p:nvPr/>
              </p:nvSpPr>
              <p:spPr>
                <a:xfrm>
                  <a:off x="1164525" y="1458100"/>
                  <a:ext cx="15675" cy="2567850"/>
                </a:xfrm>
                <a:custGeom>
                  <a:rect b="b" l="l" r="r" t="t"/>
                  <a:pathLst>
                    <a:path extrusionOk="0" h="102714" w="627">
                      <a:moveTo>
                        <a:pt x="0" y="0"/>
                      </a:moveTo>
                      <a:lnTo>
                        <a:pt x="0" y="102714"/>
                      </a:lnTo>
                      <a:lnTo>
                        <a:pt x="627" y="102714"/>
                      </a:lnTo>
                      <a:lnTo>
                        <a:pt x="62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9" name="Google Shape;1339;p59"/>
                <p:cNvSpPr/>
                <p:nvPr/>
              </p:nvSpPr>
              <p:spPr>
                <a:xfrm>
                  <a:off x="1172350" y="1450275"/>
                  <a:ext cx="105700" cy="15675"/>
                </a:xfrm>
                <a:custGeom>
                  <a:rect b="b" l="l" r="r" t="t"/>
                  <a:pathLst>
                    <a:path extrusionOk="0" h="627" w="4228">
                      <a:moveTo>
                        <a:pt x="0" y="0"/>
                      </a:moveTo>
                      <a:lnTo>
                        <a:pt x="0" y="626"/>
                      </a:lnTo>
                      <a:lnTo>
                        <a:pt x="4228" y="626"/>
                      </a:lnTo>
                      <a:lnTo>
                        <a:pt x="422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0" name="Google Shape;1340;p59"/>
                <p:cNvSpPr/>
                <p:nvPr/>
              </p:nvSpPr>
              <p:spPr>
                <a:xfrm>
                  <a:off x="1172350" y="1596400"/>
                  <a:ext cx="52225" cy="17000"/>
                </a:xfrm>
                <a:custGeom>
                  <a:rect b="b" l="l" r="r" t="t"/>
                  <a:pathLst>
                    <a:path extrusionOk="0" h="680" w="2089">
                      <a:moveTo>
                        <a:pt x="0" y="1"/>
                      </a:moveTo>
                      <a:lnTo>
                        <a:pt x="0" y="679"/>
                      </a:lnTo>
                      <a:lnTo>
                        <a:pt x="2088" y="679"/>
                      </a:lnTo>
                      <a:lnTo>
                        <a:pt x="208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1" name="Google Shape;1341;p59"/>
                <p:cNvSpPr/>
                <p:nvPr/>
              </p:nvSpPr>
              <p:spPr>
                <a:xfrm>
                  <a:off x="1172350" y="1669475"/>
                  <a:ext cx="52225" cy="16975"/>
                </a:xfrm>
                <a:custGeom>
                  <a:rect b="b" l="l" r="r" t="t"/>
                  <a:pathLst>
                    <a:path extrusionOk="0" h="679" w="2089">
                      <a:moveTo>
                        <a:pt x="0" y="0"/>
                      </a:moveTo>
                      <a:lnTo>
                        <a:pt x="0" y="679"/>
                      </a:lnTo>
                      <a:lnTo>
                        <a:pt x="2088" y="679"/>
                      </a:lnTo>
                      <a:lnTo>
                        <a:pt x="208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2" name="Google Shape;1342;p59"/>
                <p:cNvSpPr/>
                <p:nvPr/>
              </p:nvSpPr>
              <p:spPr>
                <a:xfrm>
                  <a:off x="1172350" y="1743850"/>
                  <a:ext cx="52225" cy="15675"/>
                </a:xfrm>
                <a:custGeom>
                  <a:rect b="b" l="l" r="r" t="t"/>
                  <a:pathLst>
                    <a:path extrusionOk="0" h="627" w="2089">
                      <a:moveTo>
                        <a:pt x="0" y="0"/>
                      </a:moveTo>
                      <a:lnTo>
                        <a:pt x="0" y="627"/>
                      </a:lnTo>
                      <a:lnTo>
                        <a:pt x="2088" y="627"/>
                      </a:lnTo>
                      <a:lnTo>
                        <a:pt x="208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3" name="Google Shape;1343;p59"/>
                <p:cNvSpPr/>
                <p:nvPr/>
              </p:nvSpPr>
              <p:spPr>
                <a:xfrm>
                  <a:off x="1172350" y="1523325"/>
                  <a:ext cx="52225" cy="17000"/>
                </a:xfrm>
                <a:custGeom>
                  <a:rect b="b" l="l" r="r" t="t"/>
                  <a:pathLst>
                    <a:path extrusionOk="0" h="680" w="2089">
                      <a:moveTo>
                        <a:pt x="0" y="1"/>
                      </a:moveTo>
                      <a:lnTo>
                        <a:pt x="0" y="679"/>
                      </a:lnTo>
                      <a:lnTo>
                        <a:pt x="2088" y="679"/>
                      </a:lnTo>
                      <a:lnTo>
                        <a:pt x="208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4" name="Google Shape;1344;p59"/>
                <p:cNvSpPr/>
                <p:nvPr/>
              </p:nvSpPr>
              <p:spPr>
                <a:xfrm>
                  <a:off x="1172350" y="1816925"/>
                  <a:ext cx="105700" cy="15675"/>
                </a:xfrm>
                <a:custGeom>
                  <a:rect b="b" l="l" r="r" t="t"/>
                  <a:pathLst>
                    <a:path extrusionOk="0" h="627" w="4228">
                      <a:moveTo>
                        <a:pt x="0" y="0"/>
                      </a:moveTo>
                      <a:lnTo>
                        <a:pt x="0" y="626"/>
                      </a:lnTo>
                      <a:lnTo>
                        <a:pt x="4228" y="626"/>
                      </a:lnTo>
                      <a:lnTo>
                        <a:pt x="422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5" name="Google Shape;1345;p59"/>
                <p:cNvSpPr/>
                <p:nvPr/>
              </p:nvSpPr>
              <p:spPr>
                <a:xfrm>
                  <a:off x="1172350" y="1963050"/>
                  <a:ext cx="52225" cy="17000"/>
                </a:xfrm>
                <a:custGeom>
                  <a:rect b="b" l="l" r="r" t="t"/>
                  <a:pathLst>
                    <a:path extrusionOk="0" h="680" w="2089">
                      <a:moveTo>
                        <a:pt x="0" y="1"/>
                      </a:moveTo>
                      <a:lnTo>
                        <a:pt x="0" y="679"/>
                      </a:lnTo>
                      <a:lnTo>
                        <a:pt x="2088" y="679"/>
                      </a:lnTo>
                      <a:lnTo>
                        <a:pt x="208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6" name="Google Shape;1346;p59"/>
                <p:cNvSpPr/>
                <p:nvPr/>
              </p:nvSpPr>
              <p:spPr>
                <a:xfrm>
                  <a:off x="1172350" y="2036125"/>
                  <a:ext cx="52225" cy="16975"/>
                </a:xfrm>
                <a:custGeom>
                  <a:rect b="b" l="l" r="r" t="t"/>
                  <a:pathLst>
                    <a:path extrusionOk="0" h="679" w="2089">
                      <a:moveTo>
                        <a:pt x="0" y="0"/>
                      </a:moveTo>
                      <a:lnTo>
                        <a:pt x="0" y="679"/>
                      </a:lnTo>
                      <a:lnTo>
                        <a:pt x="2088" y="679"/>
                      </a:lnTo>
                      <a:lnTo>
                        <a:pt x="208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7" name="Google Shape;1347;p59"/>
                <p:cNvSpPr/>
                <p:nvPr/>
              </p:nvSpPr>
              <p:spPr>
                <a:xfrm>
                  <a:off x="1172350" y="2110500"/>
                  <a:ext cx="52225" cy="15675"/>
                </a:xfrm>
                <a:custGeom>
                  <a:rect b="b" l="l" r="r" t="t"/>
                  <a:pathLst>
                    <a:path extrusionOk="0" h="627" w="2089">
                      <a:moveTo>
                        <a:pt x="0" y="0"/>
                      </a:moveTo>
                      <a:lnTo>
                        <a:pt x="0" y="627"/>
                      </a:lnTo>
                      <a:lnTo>
                        <a:pt x="2088" y="627"/>
                      </a:lnTo>
                      <a:lnTo>
                        <a:pt x="208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8" name="Google Shape;1348;p59"/>
                <p:cNvSpPr/>
                <p:nvPr/>
              </p:nvSpPr>
              <p:spPr>
                <a:xfrm>
                  <a:off x="1172350" y="1889975"/>
                  <a:ext cx="52225" cy="15700"/>
                </a:xfrm>
                <a:custGeom>
                  <a:rect b="b" l="l" r="r" t="t"/>
                  <a:pathLst>
                    <a:path extrusionOk="0" h="628" w="2089">
                      <a:moveTo>
                        <a:pt x="0" y="1"/>
                      </a:moveTo>
                      <a:lnTo>
                        <a:pt x="0" y="627"/>
                      </a:lnTo>
                      <a:lnTo>
                        <a:pt x="2088" y="627"/>
                      </a:lnTo>
                      <a:lnTo>
                        <a:pt x="208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9" name="Google Shape;1349;p59"/>
                <p:cNvSpPr/>
                <p:nvPr/>
              </p:nvSpPr>
              <p:spPr>
                <a:xfrm>
                  <a:off x="1172350" y="2183550"/>
                  <a:ext cx="105700" cy="15700"/>
                </a:xfrm>
                <a:custGeom>
                  <a:rect b="b" l="l" r="r" t="t"/>
                  <a:pathLst>
                    <a:path extrusionOk="0" h="628" w="4228">
                      <a:moveTo>
                        <a:pt x="0" y="1"/>
                      </a:moveTo>
                      <a:lnTo>
                        <a:pt x="0" y="627"/>
                      </a:lnTo>
                      <a:lnTo>
                        <a:pt x="4228" y="627"/>
                      </a:lnTo>
                      <a:lnTo>
                        <a:pt x="422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0" name="Google Shape;1350;p59"/>
                <p:cNvSpPr/>
                <p:nvPr/>
              </p:nvSpPr>
              <p:spPr>
                <a:xfrm>
                  <a:off x="1172350" y="2329700"/>
                  <a:ext cx="52225" cy="16975"/>
                </a:xfrm>
                <a:custGeom>
                  <a:rect b="b" l="l" r="r" t="t"/>
                  <a:pathLst>
                    <a:path extrusionOk="0" h="679" w="2089">
                      <a:moveTo>
                        <a:pt x="0" y="0"/>
                      </a:moveTo>
                      <a:lnTo>
                        <a:pt x="0" y="679"/>
                      </a:lnTo>
                      <a:lnTo>
                        <a:pt x="2088" y="679"/>
                      </a:lnTo>
                      <a:lnTo>
                        <a:pt x="208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1" name="Google Shape;1351;p59"/>
                <p:cNvSpPr/>
                <p:nvPr/>
              </p:nvSpPr>
              <p:spPr>
                <a:xfrm>
                  <a:off x="1172350" y="2402775"/>
                  <a:ext cx="52225" cy="16975"/>
                </a:xfrm>
                <a:custGeom>
                  <a:rect b="b" l="l" r="r" t="t"/>
                  <a:pathLst>
                    <a:path extrusionOk="0" h="679" w="2089">
                      <a:moveTo>
                        <a:pt x="0" y="0"/>
                      </a:moveTo>
                      <a:lnTo>
                        <a:pt x="0" y="679"/>
                      </a:lnTo>
                      <a:lnTo>
                        <a:pt x="2088" y="679"/>
                      </a:lnTo>
                      <a:lnTo>
                        <a:pt x="208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2" name="Google Shape;1352;p59"/>
                <p:cNvSpPr/>
                <p:nvPr/>
              </p:nvSpPr>
              <p:spPr>
                <a:xfrm>
                  <a:off x="1172350" y="2477150"/>
                  <a:ext cx="52225" cy="15675"/>
                </a:xfrm>
                <a:custGeom>
                  <a:rect b="b" l="l" r="r" t="t"/>
                  <a:pathLst>
                    <a:path extrusionOk="0" h="627" w="2089">
                      <a:moveTo>
                        <a:pt x="0" y="0"/>
                      </a:moveTo>
                      <a:lnTo>
                        <a:pt x="0" y="626"/>
                      </a:lnTo>
                      <a:lnTo>
                        <a:pt x="2088" y="626"/>
                      </a:lnTo>
                      <a:lnTo>
                        <a:pt x="208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3" name="Google Shape;1353;p59"/>
                <p:cNvSpPr/>
                <p:nvPr/>
              </p:nvSpPr>
              <p:spPr>
                <a:xfrm>
                  <a:off x="1172350" y="2256625"/>
                  <a:ext cx="52225" cy="17000"/>
                </a:xfrm>
                <a:custGeom>
                  <a:rect b="b" l="l" r="r" t="t"/>
                  <a:pathLst>
                    <a:path extrusionOk="0" h="680" w="2089">
                      <a:moveTo>
                        <a:pt x="0" y="1"/>
                      </a:moveTo>
                      <a:lnTo>
                        <a:pt x="0" y="679"/>
                      </a:lnTo>
                      <a:lnTo>
                        <a:pt x="2088" y="679"/>
                      </a:lnTo>
                      <a:lnTo>
                        <a:pt x="208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4" name="Google Shape;1354;p59"/>
                <p:cNvSpPr/>
                <p:nvPr/>
              </p:nvSpPr>
              <p:spPr>
                <a:xfrm>
                  <a:off x="1172350" y="2550200"/>
                  <a:ext cx="105700" cy="15700"/>
                </a:xfrm>
                <a:custGeom>
                  <a:rect b="b" l="l" r="r" t="t"/>
                  <a:pathLst>
                    <a:path extrusionOk="0" h="628" w="4228">
                      <a:moveTo>
                        <a:pt x="0" y="1"/>
                      </a:moveTo>
                      <a:lnTo>
                        <a:pt x="0" y="627"/>
                      </a:lnTo>
                      <a:lnTo>
                        <a:pt x="4228" y="627"/>
                      </a:lnTo>
                      <a:lnTo>
                        <a:pt x="422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5" name="Google Shape;1355;p59"/>
                <p:cNvSpPr/>
                <p:nvPr/>
              </p:nvSpPr>
              <p:spPr>
                <a:xfrm>
                  <a:off x="1172350" y="2696350"/>
                  <a:ext cx="52225" cy="16975"/>
                </a:xfrm>
                <a:custGeom>
                  <a:rect b="b" l="l" r="r" t="t"/>
                  <a:pathLst>
                    <a:path extrusionOk="0" h="679" w="2089">
                      <a:moveTo>
                        <a:pt x="0" y="0"/>
                      </a:moveTo>
                      <a:lnTo>
                        <a:pt x="0" y="679"/>
                      </a:lnTo>
                      <a:lnTo>
                        <a:pt x="2088" y="679"/>
                      </a:lnTo>
                      <a:lnTo>
                        <a:pt x="208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6" name="Google Shape;1356;p59"/>
                <p:cNvSpPr/>
                <p:nvPr/>
              </p:nvSpPr>
              <p:spPr>
                <a:xfrm>
                  <a:off x="1172350" y="2770725"/>
                  <a:ext cx="52225" cy="15675"/>
                </a:xfrm>
                <a:custGeom>
                  <a:rect b="b" l="l" r="r" t="t"/>
                  <a:pathLst>
                    <a:path extrusionOk="0" h="627" w="2089">
                      <a:moveTo>
                        <a:pt x="0" y="0"/>
                      </a:moveTo>
                      <a:lnTo>
                        <a:pt x="0" y="627"/>
                      </a:lnTo>
                      <a:lnTo>
                        <a:pt x="2088" y="627"/>
                      </a:lnTo>
                      <a:lnTo>
                        <a:pt x="208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7" name="Google Shape;1357;p59"/>
                <p:cNvSpPr/>
                <p:nvPr/>
              </p:nvSpPr>
              <p:spPr>
                <a:xfrm>
                  <a:off x="1172350" y="2843775"/>
                  <a:ext cx="52225" cy="15700"/>
                </a:xfrm>
                <a:custGeom>
                  <a:rect b="b" l="l" r="r" t="t"/>
                  <a:pathLst>
                    <a:path extrusionOk="0" h="628" w="2089">
                      <a:moveTo>
                        <a:pt x="0" y="1"/>
                      </a:moveTo>
                      <a:lnTo>
                        <a:pt x="0" y="627"/>
                      </a:lnTo>
                      <a:lnTo>
                        <a:pt x="2088" y="627"/>
                      </a:lnTo>
                      <a:lnTo>
                        <a:pt x="208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8" name="Google Shape;1358;p59"/>
                <p:cNvSpPr/>
                <p:nvPr/>
              </p:nvSpPr>
              <p:spPr>
                <a:xfrm>
                  <a:off x="1172350" y="2623275"/>
                  <a:ext cx="52225" cy="17000"/>
                </a:xfrm>
                <a:custGeom>
                  <a:rect b="b" l="l" r="r" t="t"/>
                  <a:pathLst>
                    <a:path extrusionOk="0" h="680" w="2089">
                      <a:moveTo>
                        <a:pt x="0" y="1"/>
                      </a:moveTo>
                      <a:lnTo>
                        <a:pt x="0" y="679"/>
                      </a:lnTo>
                      <a:lnTo>
                        <a:pt x="2088" y="679"/>
                      </a:lnTo>
                      <a:lnTo>
                        <a:pt x="208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9" name="Google Shape;1359;p59"/>
                <p:cNvSpPr/>
                <p:nvPr/>
              </p:nvSpPr>
              <p:spPr>
                <a:xfrm>
                  <a:off x="1172350" y="2916850"/>
                  <a:ext cx="105700" cy="17000"/>
                </a:xfrm>
                <a:custGeom>
                  <a:rect b="b" l="l" r="r" t="t"/>
                  <a:pathLst>
                    <a:path extrusionOk="0" h="680" w="4228">
                      <a:moveTo>
                        <a:pt x="0" y="1"/>
                      </a:moveTo>
                      <a:lnTo>
                        <a:pt x="0" y="679"/>
                      </a:lnTo>
                      <a:lnTo>
                        <a:pt x="4228" y="679"/>
                      </a:lnTo>
                      <a:lnTo>
                        <a:pt x="422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0" name="Google Shape;1360;p59"/>
                <p:cNvSpPr/>
                <p:nvPr/>
              </p:nvSpPr>
              <p:spPr>
                <a:xfrm>
                  <a:off x="1172350" y="3064300"/>
                  <a:ext cx="52225" cy="15675"/>
                </a:xfrm>
                <a:custGeom>
                  <a:rect b="b" l="l" r="r" t="t"/>
                  <a:pathLst>
                    <a:path extrusionOk="0" h="627" w="2089">
                      <a:moveTo>
                        <a:pt x="0" y="0"/>
                      </a:moveTo>
                      <a:lnTo>
                        <a:pt x="0" y="627"/>
                      </a:lnTo>
                      <a:lnTo>
                        <a:pt x="2088" y="627"/>
                      </a:lnTo>
                      <a:lnTo>
                        <a:pt x="208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1" name="Google Shape;1361;p59"/>
                <p:cNvSpPr/>
                <p:nvPr/>
              </p:nvSpPr>
              <p:spPr>
                <a:xfrm>
                  <a:off x="1172350" y="3137375"/>
                  <a:ext cx="52225" cy="15675"/>
                </a:xfrm>
                <a:custGeom>
                  <a:rect b="b" l="l" r="r" t="t"/>
                  <a:pathLst>
                    <a:path extrusionOk="0" h="627" w="2089">
                      <a:moveTo>
                        <a:pt x="0" y="0"/>
                      </a:moveTo>
                      <a:lnTo>
                        <a:pt x="0" y="626"/>
                      </a:lnTo>
                      <a:lnTo>
                        <a:pt x="2088" y="626"/>
                      </a:lnTo>
                      <a:lnTo>
                        <a:pt x="208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2" name="Google Shape;1362;p59"/>
                <p:cNvSpPr/>
                <p:nvPr/>
              </p:nvSpPr>
              <p:spPr>
                <a:xfrm>
                  <a:off x="1172350" y="3210425"/>
                  <a:ext cx="52225" cy="17000"/>
                </a:xfrm>
                <a:custGeom>
                  <a:rect b="b" l="l" r="r" t="t"/>
                  <a:pathLst>
                    <a:path extrusionOk="0" h="680" w="2089">
                      <a:moveTo>
                        <a:pt x="0" y="1"/>
                      </a:moveTo>
                      <a:lnTo>
                        <a:pt x="0" y="679"/>
                      </a:lnTo>
                      <a:lnTo>
                        <a:pt x="2088" y="679"/>
                      </a:lnTo>
                      <a:lnTo>
                        <a:pt x="208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3" name="Google Shape;1363;p59"/>
                <p:cNvSpPr/>
                <p:nvPr/>
              </p:nvSpPr>
              <p:spPr>
                <a:xfrm>
                  <a:off x="1172350" y="2989925"/>
                  <a:ext cx="52225" cy="16975"/>
                </a:xfrm>
                <a:custGeom>
                  <a:rect b="b" l="l" r="r" t="t"/>
                  <a:pathLst>
                    <a:path extrusionOk="0" h="679" w="2089">
                      <a:moveTo>
                        <a:pt x="0" y="0"/>
                      </a:moveTo>
                      <a:lnTo>
                        <a:pt x="0" y="679"/>
                      </a:lnTo>
                      <a:lnTo>
                        <a:pt x="2088" y="679"/>
                      </a:lnTo>
                      <a:lnTo>
                        <a:pt x="208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4" name="Google Shape;1364;p59"/>
                <p:cNvSpPr/>
                <p:nvPr/>
              </p:nvSpPr>
              <p:spPr>
                <a:xfrm>
                  <a:off x="1172350" y="3283500"/>
                  <a:ext cx="105700" cy="17000"/>
                </a:xfrm>
                <a:custGeom>
                  <a:rect b="b" l="l" r="r" t="t"/>
                  <a:pathLst>
                    <a:path extrusionOk="0" h="680" w="4228">
                      <a:moveTo>
                        <a:pt x="0" y="1"/>
                      </a:moveTo>
                      <a:lnTo>
                        <a:pt x="0" y="679"/>
                      </a:lnTo>
                      <a:lnTo>
                        <a:pt x="4228" y="679"/>
                      </a:lnTo>
                      <a:lnTo>
                        <a:pt x="422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5" name="Google Shape;1365;p59"/>
                <p:cNvSpPr/>
                <p:nvPr/>
              </p:nvSpPr>
              <p:spPr>
                <a:xfrm>
                  <a:off x="1172350" y="3430950"/>
                  <a:ext cx="52225" cy="15675"/>
                </a:xfrm>
                <a:custGeom>
                  <a:rect b="b" l="l" r="r" t="t"/>
                  <a:pathLst>
                    <a:path extrusionOk="0" h="627" w="2089">
                      <a:moveTo>
                        <a:pt x="0" y="0"/>
                      </a:moveTo>
                      <a:lnTo>
                        <a:pt x="0" y="627"/>
                      </a:lnTo>
                      <a:lnTo>
                        <a:pt x="2088" y="627"/>
                      </a:lnTo>
                      <a:lnTo>
                        <a:pt x="208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6" name="Google Shape;1366;p59"/>
                <p:cNvSpPr/>
                <p:nvPr/>
              </p:nvSpPr>
              <p:spPr>
                <a:xfrm>
                  <a:off x="1172350" y="3504025"/>
                  <a:ext cx="52225" cy="15675"/>
                </a:xfrm>
                <a:custGeom>
                  <a:rect b="b" l="l" r="r" t="t"/>
                  <a:pathLst>
                    <a:path extrusionOk="0" h="627" w="2089">
                      <a:moveTo>
                        <a:pt x="0" y="0"/>
                      </a:moveTo>
                      <a:lnTo>
                        <a:pt x="0" y="626"/>
                      </a:lnTo>
                      <a:lnTo>
                        <a:pt x="2088" y="626"/>
                      </a:lnTo>
                      <a:lnTo>
                        <a:pt x="208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7" name="Google Shape;1367;p59"/>
                <p:cNvSpPr/>
                <p:nvPr/>
              </p:nvSpPr>
              <p:spPr>
                <a:xfrm>
                  <a:off x="1172350" y="3577075"/>
                  <a:ext cx="52225" cy="17000"/>
                </a:xfrm>
                <a:custGeom>
                  <a:rect b="b" l="l" r="r" t="t"/>
                  <a:pathLst>
                    <a:path extrusionOk="0" h="680" w="2089">
                      <a:moveTo>
                        <a:pt x="0" y="1"/>
                      </a:moveTo>
                      <a:lnTo>
                        <a:pt x="0" y="679"/>
                      </a:lnTo>
                      <a:lnTo>
                        <a:pt x="2088" y="679"/>
                      </a:lnTo>
                      <a:lnTo>
                        <a:pt x="208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8" name="Google Shape;1368;p59"/>
                <p:cNvSpPr/>
                <p:nvPr/>
              </p:nvSpPr>
              <p:spPr>
                <a:xfrm>
                  <a:off x="1172350" y="3356575"/>
                  <a:ext cx="52225" cy="16975"/>
                </a:xfrm>
                <a:custGeom>
                  <a:rect b="b" l="l" r="r" t="t"/>
                  <a:pathLst>
                    <a:path extrusionOk="0" h="679" w="2089">
                      <a:moveTo>
                        <a:pt x="0" y="0"/>
                      </a:moveTo>
                      <a:lnTo>
                        <a:pt x="0" y="679"/>
                      </a:lnTo>
                      <a:lnTo>
                        <a:pt x="2088" y="679"/>
                      </a:lnTo>
                      <a:lnTo>
                        <a:pt x="208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9" name="Google Shape;1369;p59"/>
                <p:cNvSpPr/>
                <p:nvPr/>
              </p:nvSpPr>
              <p:spPr>
                <a:xfrm>
                  <a:off x="1172350" y="3650150"/>
                  <a:ext cx="105700" cy="16975"/>
                </a:xfrm>
                <a:custGeom>
                  <a:rect b="b" l="l" r="r" t="t"/>
                  <a:pathLst>
                    <a:path extrusionOk="0" h="679" w="4228">
                      <a:moveTo>
                        <a:pt x="0" y="1"/>
                      </a:moveTo>
                      <a:lnTo>
                        <a:pt x="0" y="679"/>
                      </a:lnTo>
                      <a:lnTo>
                        <a:pt x="4228" y="679"/>
                      </a:lnTo>
                      <a:lnTo>
                        <a:pt x="422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0" name="Google Shape;1370;p59"/>
                <p:cNvSpPr/>
                <p:nvPr/>
              </p:nvSpPr>
              <p:spPr>
                <a:xfrm>
                  <a:off x="1172350" y="3797600"/>
                  <a:ext cx="52225" cy="15675"/>
                </a:xfrm>
                <a:custGeom>
                  <a:rect b="b" l="l" r="r" t="t"/>
                  <a:pathLst>
                    <a:path extrusionOk="0" h="627" w="2089">
                      <a:moveTo>
                        <a:pt x="0" y="0"/>
                      </a:moveTo>
                      <a:lnTo>
                        <a:pt x="0" y="626"/>
                      </a:lnTo>
                      <a:lnTo>
                        <a:pt x="2088" y="626"/>
                      </a:lnTo>
                      <a:lnTo>
                        <a:pt x="208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1" name="Google Shape;1371;p59"/>
                <p:cNvSpPr/>
                <p:nvPr/>
              </p:nvSpPr>
              <p:spPr>
                <a:xfrm>
                  <a:off x="1172350" y="3870650"/>
                  <a:ext cx="52225" cy="15700"/>
                </a:xfrm>
                <a:custGeom>
                  <a:rect b="b" l="l" r="r" t="t"/>
                  <a:pathLst>
                    <a:path extrusionOk="0" h="628" w="2089">
                      <a:moveTo>
                        <a:pt x="0" y="1"/>
                      </a:moveTo>
                      <a:lnTo>
                        <a:pt x="0" y="627"/>
                      </a:lnTo>
                      <a:lnTo>
                        <a:pt x="2088" y="627"/>
                      </a:lnTo>
                      <a:lnTo>
                        <a:pt x="208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2" name="Google Shape;1372;p59"/>
                <p:cNvSpPr/>
                <p:nvPr/>
              </p:nvSpPr>
              <p:spPr>
                <a:xfrm>
                  <a:off x="1172350" y="3943725"/>
                  <a:ext cx="52225" cy="17000"/>
                </a:xfrm>
                <a:custGeom>
                  <a:rect b="b" l="l" r="r" t="t"/>
                  <a:pathLst>
                    <a:path extrusionOk="0" h="680" w="2089">
                      <a:moveTo>
                        <a:pt x="0" y="1"/>
                      </a:moveTo>
                      <a:lnTo>
                        <a:pt x="0" y="679"/>
                      </a:lnTo>
                      <a:lnTo>
                        <a:pt x="2088" y="679"/>
                      </a:lnTo>
                      <a:lnTo>
                        <a:pt x="208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3" name="Google Shape;1373;p59"/>
                <p:cNvSpPr/>
                <p:nvPr/>
              </p:nvSpPr>
              <p:spPr>
                <a:xfrm>
                  <a:off x="1172350" y="3724525"/>
                  <a:ext cx="52225" cy="15675"/>
                </a:xfrm>
                <a:custGeom>
                  <a:rect b="b" l="l" r="r" t="t"/>
                  <a:pathLst>
                    <a:path extrusionOk="0" h="627" w="2089">
                      <a:moveTo>
                        <a:pt x="0" y="0"/>
                      </a:moveTo>
                      <a:lnTo>
                        <a:pt x="0" y="627"/>
                      </a:lnTo>
                      <a:lnTo>
                        <a:pt x="2088" y="627"/>
                      </a:lnTo>
                      <a:lnTo>
                        <a:pt x="208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4" name="Google Shape;1374;p59"/>
                <p:cNvSpPr/>
                <p:nvPr/>
              </p:nvSpPr>
              <p:spPr>
                <a:xfrm>
                  <a:off x="1172350" y="4016800"/>
                  <a:ext cx="105700" cy="16975"/>
                </a:xfrm>
                <a:custGeom>
                  <a:rect b="b" l="l" r="r" t="t"/>
                  <a:pathLst>
                    <a:path extrusionOk="0" h="679" w="4228">
                      <a:moveTo>
                        <a:pt x="0" y="0"/>
                      </a:moveTo>
                      <a:lnTo>
                        <a:pt x="0" y="679"/>
                      </a:lnTo>
                      <a:lnTo>
                        <a:pt x="4228" y="679"/>
                      </a:lnTo>
                      <a:lnTo>
                        <a:pt x="422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60"/>
          <p:cNvSpPr txBox="1"/>
          <p:nvPr>
            <p:ph type="title"/>
          </p:nvPr>
        </p:nvSpPr>
        <p:spPr>
          <a:xfrm>
            <a:off x="1283541" y="752025"/>
            <a:ext cx="36510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77" name="Google Shape;1377;p60"/>
          <p:cNvSpPr txBox="1"/>
          <p:nvPr>
            <p:ph idx="1" type="subTitle"/>
          </p:nvPr>
        </p:nvSpPr>
        <p:spPr>
          <a:xfrm>
            <a:off x="1283500" y="1656825"/>
            <a:ext cx="36510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8" name="Google Shape;1378;p60"/>
          <p:cNvSpPr txBox="1"/>
          <p:nvPr/>
        </p:nvSpPr>
        <p:spPr>
          <a:xfrm>
            <a:off x="1445200" y="3405800"/>
            <a:ext cx="3327600" cy="7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</a:t>
            </a:r>
            <a:r>
              <a:rPr b="0" i="0" lang="en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This presentation template was created by </a:t>
            </a:r>
            <a:r>
              <a:rPr b="1" i="0" lang="en" sz="1200" u="sng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includes icons by </a:t>
            </a:r>
            <a:r>
              <a:rPr b="1" i="0" lang="en" sz="1200" u="sng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i="0" lang="en" sz="1200" u="sng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200" u="sng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i="0" sz="1200" u="sng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9" name="Google Shape;1379;p60"/>
          <p:cNvSpPr/>
          <p:nvPr>
            <p:ph idx="2" type="pic"/>
          </p:nvPr>
        </p:nvSpPr>
        <p:spPr>
          <a:xfrm>
            <a:off x="5736750" y="815925"/>
            <a:ext cx="2637900" cy="355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1380" name="Google Shape;1380;p60"/>
          <p:cNvGrpSpPr/>
          <p:nvPr/>
        </p:nvGrpSpPr>
        <p:grpSpPr>
          <a:xfrm>
            <a:off x="190038" y="221150"/>
            <a:ext cx="8763825" cy="4701188"/>
            <a:chOff x="190038" y="221150"/>
            <a:chExt cx="8763825" cy="4701188"/>
          </a:xfrm>
        </p:grpSpPr>
        <p:grpSp>
          <p:nvGrpSpPr>
            <p:cNvPr id="1381" name="Google Shape;1381;p60"/>
            <p:cNvGrpSpPr/>
            <p:nvPr/>
          </p:nvGrpSpPr>
          <p:grpSpPr>
            <a:xfrm>
              <a:off x="447300" y="1280000"/>
              <a:ext cx="113525" cy="2583500"/>
              <a:chOff x="1164525" y="1450275"/>
              <a:chExt cx="113525" cy="2583500"/>
            </a:xfrm>
          </p:grpSpPr>
          <p:sp>
            <p:nvSpPr>
              <p:cNvPr id="1382" name="Google Shape;1382;p60"/>
              <p:cNvSpPr/>
              <p:nvPr/>
            </p:nvSpPr>
            <p:spPr>
              <a:xfrm>
                <a:off x="1164525" y="1458100"/>
                <a:ext cx="15675" cy="2567850"/>
              </a:xfrm>
              <a:custGeom>
                <a:rect b="b" l="l" r="r" t="t"/>
                <a:pathLst>
                  <a:path extrusionOk="0" h="102714" w="627">
                    <a:moveTo>
                      <a:pt x="0" y="0"/>
                    </a:moveTo>
                    <a:lnTo>
                      <a:pt x="0" y="102714"/>
                    </a:lnTo>
                    <a:lnTo>
                      <a:pt x="627" y="102714"/>
                    </a:lnTo>
                    <a:lnTo>
                      <a:pt x="62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3" name="Google Shape;1383;p60"/>
              <p:cNvSpPr/>
              <p:nvPr/>
            </p:nvSpPr>
            <p:spPr>
              <a:xfrm>
                <a:off x="1172350" y="1450275"/>
                <a:ext cx="105700" cy="15675"/>
              </a:xfrm>
              <a:custGeom>
                <a:rect b="b" l="l" r="r" t="t"/>
                <a:pathLst>
                  <a:path extrusionOk="0" h="627" w="4228">
                    <a:moveTo>
                      <a:pt x="0" y="0"/>
                    </a:moveTo>
                    <a:lnTo>
                      <a:pt x="0" y="626"/>
                    </a:lnTo>
                    <a:lnTo>
                      <a:pt x="4228" y="626"/>
                    </a:lnTo>
                    <a:lnTo>
                      <a:pt x="4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4" name="Google Shape;1384;p60"/>
              <p:cNvSpPr/>
              <p:nvPr/>
            </p:nvSpPr>
            <p:spPr>
              <a:xfrm>
                <a:off x="1172350" y="1596400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5" name="Google Shape;1385;p60"/>
              <p:cNvSpPr/>
              <p:nvPr/>
            </p:nvSpPr>
            <p:spPr>
              <a:xfrm>
                <a:off x="1172350" y="166947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6" name="Google Shape;1386;p60"/>
              <p:cNvSpPr/>
              <p:nvPr/>
            </p:nvSpPr>
            <p:spPr>
              <a:xfrm>
                <a:off x="1172350" y="174385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7" name="Google Shape;1387;p60"/>
              <p:cNvSpPr/>
              <p:nvPr/>
            </p:nvSpPr>
            <p:spPr>
              <a:xfrm>
                <a:off x="1172350" y="15233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8" name="Google Shape;1388;p60"/>
              <p:cNvSpPr/>
              <p:nvPr/>
            </p:nvSpPr>
            <p:spPr>
              <a:xfrm>
                <a:off x="1172350" y="1816925"/>
                <a:ext cx="105700" cy="15675"/>
              </a:xfrm>
              <a:custGeom>
                <a:rect b="b" l="l" r="r" t="t"/>
                <a:pathLst>
                  <a:path extrusionOk="0" h="627" w="4228">
                    <a:moveTo>
                      <a:pt x="0" y="0"/>
                    </a:moveTo>
                    <a:lnTo>
                      <a:pt x="0" y="626"/>
                    </a:lnTo>
                    <a:lnTo>
                      <a:pt x="4228" y="626"/>
                    </a:lnTo>
                    <a:lnTo>
                      <a:pt x="4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9" name="Google Shape;1389;p60"/>
              <p:cNvSpPr/>
              <p:nvPr/>
            </p:nvSpPr>
            <p:spPr>
              <a:xfrm>
                <a:off x="1172350" y="1963050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0" name="Google Shape;1390;p60"/>
              <p:cNvSpPr/>
              <p:nvPr/>
            </p:nvSpPr>
            <p:spPr>
              <a:xfrm>
                <a:off x="1172350" y="203612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1" name="Google Shape;1391;p60"/>
              <p:cNvSpPr/>
              <p:nvPr/>
            </p:nvSpPr>
            <p:spPr>
              <a:xfrm>
                <a:off x="1172350" y="211050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2" name="Google Shape;1392;p60"/>
              <p:cNvSpPr/>
              <p:nvPr/>
            </p:nvSpPr>
            <p:spPr>
              <a:xfrm>
                <a:off x="1172350" y="1889975"/>
                <a:ext cx="52225" cy="15700"/>
              </a:xfrm>
              <a:custGeom>
                <a:rect b="b" l="l" r="r" t="t"/>
                <a:pathLst>
                  <a:path extrusionOk="0" h="628" w="2089">
                    <a:moveTo>
                      <a:pt x="0" y="1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3" name="Google Shape;1393;p60"/>
              <p:cNvSpPr/>
              <p:nvPr/>
            </p:nvSpPr>
            <p:spPr>
              <a:xfrm>
                <a:off x="1172350" y="2183550"/>
                <a:ext cx="105700" cy="15700"/>
              </a:xfrm>
              <a:custGeom>
                <a:rect b="b" l="l" r="r" t="t"/>
                <a:pathLst>
                  <a:path extrusionOk="0" h="628" w="4228">
                    <a:moveTo>
                      <a:pt x="0" y="1"/>
                    </a:moveTo>
                    <a:lnTo>
                      <a:pt x="0" y="627"/>
                    </a:lnTo>
                    <a:lnTo>
                      <a:pt x="4228" y="627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4" name="Google Shape;1394;p60"/>
              <p:cNvSpPr/>
              <p:nvPr/>
            </p:nvSpPr>
            <p:spPr>
              <a:xfrm>
                <a:off x="1172350" y="2329700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5" name="Google Shape;1395;p60"/>
              <p:cNvSpPr/>
              <p:nvPr/>
            </p:nvSpPr>
            <p:spPr>
              <a:xfrm>
                <a:off x="1172350" y="240277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6" name="Google Shape;1396;p60"/>
              <p:cNvSpPr/>
              <p:nvPr/>
            </p:nvSpPr>
            <p:spPr>
              <a:xfrm>
                <a:off x="1172350" y="247715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7" name="Google Shape;1397;p60"/>
              <p:cNvSpPr/>
              <p:nvPr/>
            </p:nvSpPr>
            <p:spPr>
              <a:xfrm>
                <a:off x="1172350" y="22566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8" name="Google Shape;1398;p60"/>
              <p:cNvSpPr/>
              <p:nvPr/>
            </p:nvSpPr>
            <p:spPr>
              <a:xfrm>
                <a:off x="1172350" y="2550200"/>
                <a:ext cx="105700" cy="15700"/>
              </a:xfrm>
              <a:custGeom>
                <a:rect b="b" l="l" r="r" t="t"/>
                <a:pathLst>
                  <a:path extrusionOk="0" h="628" w="4228">
                    <a:moveTo>
                      <a:pt x="0" y="1"/>
                    </a:moveTo>
                    <a:lnTo>
                      <a:pt x="0" y="627"/>
                    </a:lnTo>
                    <a:lnTo>
                      <a:pt x="4228" y="627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9" name="Google Shape;1399;p60"/>
              <p:cNvSpPr/>
              <p:nvPr/>
            </p:nvSpPr>
            <p:spPr>
              <a:xfrm>
                <a:off x="1172350" y="2696350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0" name="Google Shape;1400;p60"/>
              <p:cNvSpPr/>
              <p:nvPr/>
            </p:nvSpPr>
            <p:spPr>
              <a:xfrm>
                <a:off x="1172350" y="277072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1" name="Google Shape;1401;p60"/>
              <p:cNvSpPr/>
              <p:nvPr/>
            </p:nvSpPr>
            <p:spPr>
              <a:xfrm>
                <a:off x="1172350" y="2843775"/>
                <a:ext cx="52225" cy="15700"/>
              </a:xfrm>
              <a:custGeom>
                <a:rect b="b" l="l" r="r" t="t"/>
                <a:pathLst>
                  <a:path extrusionOk="0" h="628" w="2089">
                    <a:moveTo>
                      <a:pt x="0" y="1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2" name="Google Shape;1402;p60"/>
              <p:cNvSpPr/>
              <p:nvPr/>
            </p:nvSpPr>
            <p:spPr>
              <a:xfrm>
                <a:off x="1172350" y="262327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3" name="Google Shape;1403;p60"/>
              <p:cNvSpPr/>
              <p:nvPr/>
            </p:nvSpPr>
            <p:spPr>
              <a:xfrm>
                <a:off x="1172350" y="2916850"/>
                <a:ext cx="105700" cy="17000"/>
              </a:xfrm>
              <a:custGeom>
                <a:rect b="b" l="l" r="r" t="t"/>
                <a:pathLst>
                  <a:path extrusionOk="0" h="680" w="4228">
                    <a:moveTo>
                      <a:pt x="0" y="1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4" name="Google Shape;1404;p60"/>
              <p:cNvSpPr/>
              <p:nvPr/>
            </p:nvSpPr>
            <p:spPr>
              <a:xfrm>
                <a:off x="1172350" y="306430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5" name="Google Shape;1405;p60"/>
              <p:cNvSpPr/>
              <p:nvPr/>
            </p:nvSpPr>
            <p:spPr>
              <a:xfrm>
                <a:off x="1172350" y="313737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6" name="Google Shape;1406;p60"/>
              <p:cNvSpPr/>
              <p:nvPr/>
            </p:nvSpPr>
            <p:spPr>
              <a:xfrm>
                <a:off x="1172350" y="32104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7" name="Google Shape;1407;p60"/>
              <p:cNvSpPr/>
              <p:nvPr/>
            </p:nvSpPr>
            <p:spPr>
              <a:xfrm>
                <a:off x="1172350" y="298992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8" name="Google Shape;1408;p60"/>
              <p:cNvSpPr/>
              <p:nvPr/>
            </p:nvSpPr>
            <p:spPr>
              <a:xfrm>
                <a:off x="1172350" y="3283500"/>
                <a:ext cx="105700" cy="17000"/>
              </a:xfrm>
              <a:custGeom>
                <a:rect b="b" l="l" r="r" t="t"/>
                <a:pathLst>
                  <a:path extrusionOk="0" h="680" w="4228">
                    <a:moveTo>
                      <a:pt x="0" y="1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9" name="Google Shape;1409;p60"/>
              <p:cNvSpPr/>
              <p:nvPr/>
            </p:nvSpPr>
            <p:spPr>
              <a:xfrm>
                <a:off x="1172350" y="343095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0" name="Google Shape;1410;p60"/>
              <p:cNvSpPr/>
              <p:nvPr/>
            </p:nvSpPr>
            <p:spPr>
              <a:xfrm>
                <a:off x="1172350" y="350402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1" name="Google Shape;1411;p60"/>
              <p:cNvSpPr/>
              <p:nvPr/>
            </p:nvSpPr>
            <p:spPr>
              <a:xfrm>
                <a:off x="1172350" y="357707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2" name="Google Shape;1412;p60"/>
              <p:cNvSpPr/>
              <p:nvPr/>
            </p:nvSpPr>
            <p:spPr>
              <a:xfrm>
                <a:off x="1172350" y="335657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3" name="Google Shape;1413;p60"/>
              <p:cNvSpPr/>
              <p:nvPr/>
            </p:nvSpPr>
            <p:spPr>
              <a:xfrm>
                <a:off x="1172350" y="3650150"/>
                <a:ext cx="105700" cy="16975"/>
              </a:xfrm>
              <a:custGeom>
                <a:rect b="b" l="l" r="r" t="t"/>
                <a:pathLst>
                  <a:path extrusionOk="0" h="679" w="4228">
                    <a:moveTo>
                      <a:pt x="0" y="1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4" name="Google Shape;1414;p60"/>
              <p:cNvSpPr/>
              <p:nvPr/>
            </p:nvSpPr>
            <p:spPr>
              <a:xfrm>
                <a:off x="1172350" y="379760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5" name="Google Shape;1415;p60"/>
              <p:cNvSpPr/>
              <p:nvPr/>
            </p:nvSpPr>
            <p:spPr>
              <a:xfrm>
                <a:off x="1172350" y="3870650"/>
                <a:ext cx="52225" cy="15700"/>
              </a:xfrm>
              <a:custGeom>
                <a:rect b="b" l="l" r="r" t="t"/>
                <a:pathLst>
                  <a:path extrusionOk="0" h="628" w="2089">
                    <a:moveTo>
                      <a:pt x="0" y="1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6" name="Google Shape;1416;p60"/>
              <p:cNvSpPr/>
              <p:nvPr/>
            </p:nvSpPr>
            <p:spPr>
              <a:xfrm>
                <a:off x="1172350" y="39437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7" name="Google Shape;1417;p60"/>
              <p:cNvSpPr/>
              <p:nvPr/>
            </p:nvSpPr>
            <p:spPr>
              <a:xfrm>
                <a:off x="1172350" y="372452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8" name="Google Shape;1418;p60"/>
              <p:cNvSpPr/>
              <p:nvPr/>
            </p:nvSpPr>
            <p:spPr>
              <a:xfrm>
                <a:off x="1172350" y="4016800"/>
                <a:ext cx="105700" cy="16975"/>
              </a:xfrm>
              <a:custGeom>
                <a:rect b="b" l="l" r="r" t="t"/>
                <a:pathLst>
                  <a:path extrusionOk="0" h="679" w="4228">
                    <a:moveTo>
                      <a:pt x="0" y="0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19" name="Google Shape;1419;p60"/>
            <p:cNvGrpSpPr/>
            <p:nvPr/>
          </p:nvGrpSpPr>
          <p:grpSpPr>
            <a:xfrm>
              <a:off x="1617050" y="221150"/>
              <a:ext cx="2984000" cy="305425"/>
              <a:chOff x="3083925" y="890175"/>
              <a:chExt cx="2984000" cy="305425"/>
            </a:xfrm>
          </p:grpSpPr>
          <p:sp>
            <p:nvSpPr>
              <p:cNvPr id="1420" name="Google Shape;1420;p60"/>
              <p:cNvSpPr/>
              <p:nvPr/>
            </p:nvSpPr>
            <p:spPr>
              <a:xfrm>
                <a:off x="3947625" y="907125"/>
                <a:ext cx="60050" cy="77025"/>
              </a:xfrm>
              <a:custGeom>
                <a:rect b="b" l="l" r="r" t="t"/>
                <a:pathLst>
                  <a:path extrusionOk="0" h="3081" w="2402">
                    <a:moveTo>
                      <a:pt x="1" y="1"/>
                    </a:moveTo>
                    <a:lnTo>
                      <a:pt x="1" y="3080"/>
                    </a:lnTo>
                    <a:lnTo>
                      <a:pt x="2401" y="3080"/>
                    </a:lnTo>
                    <a:lnTo>
                      <a:pt x="2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1" name="Google Shape;1421;p60"/>
              <p:cNvSpPr/>
              <p:nvPr/>
            </p:nvSpPr>
            <p:spPr>
              <a:xfrm>
                <a:off x="4066375" y="907125"/>
                <a:ext cx="60025" cy="77025"/>
              </a:xfrm>
              <a:custGeom>
                <a:rect b="b" l="l" r="r" t="t"/>
                <a:pathLst>
                  <a:path extrusionOk="0" h="3081" w="2401">
                    <a:moveTo>
                      <a:pt x="0" y="1"/>
                    </a:moveTo>
                    <a:lnTo>
                      <a:pt x="0" y="3080"/>
                    </a:lnTo>
                    <a:lnTo>
                      <a:pt x="2401" y="3080"/>
                    </a:lnTo>
                    <a:lnTo>
                      <a:pt x="2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2" name="Google Shape;1422;p60"/>
              <p:cNvSpPr/>
              <p:nvPr/>
            </p:nvSpPr>
            <p:spPr>
              <a:xfrm>
                <a:off x="4185100" y="907125"/>
                <a:ext cx="60050" cy="77025"/>
              </a:xfrm>
              <a:custGeom>
                <a:rect b="b" l="l" r="r" t="t"/>
                <a:pathLst>
                  <a:path extrusionOk="0" h="3081" w="2402">
                    <a:moveTo>
                      <a:pt x="1" y="1"/>
                    </a:moveTo>
                    <a:lnTo>
                      <a:pt x="1" y="3080"/>
                    </a:lnTo>
                    <a:lnTo>
                      <a:pt x="2401" y="3080"/>
                    </a:lnTo>
                    <a:lnTo>
                      <a:pt x="2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3" name="Google Shape;1423;p60"/>
              <p:cNvSpPr/>
              <p:nvPr/>
            </p:nvSpPr>
            <p:spPr>
              <a:xfrm>
                <a:off x="4303850" y="907125"/>
                <a:ext cx="60025" cy="77025"/>
              </a:xfrm>
              <a:custGeom>
                <a:rect b="b" l="l" r="r" t="t"/>
                <a:pathLst>
                  <a:path extrusionOk="0" h="3081" w="2401">
                    <a:moveTo>
                      <a:pt x="0" y="1"/>
                    </a:moveTo>
                    <a:lnTo>
                      <a:pt x="0" y="3080"/>
                    </a:lnTo>
                    <a:lnTo>
                      <a:pt x="2401" y="3080"/>
                    </a:lnTo>
                    <a:lnTo>
                      <a:pt x="2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4" name="Google Shape;1424;p60"/>
              <p:cNvSpPr/>
              <p:nvPr/>
            </p:nvSpPr>
            <p:spPr>
              <a:xfrm>
                <a:off x="4422575" y="907125"/>
                <a:ext cx="60050" cy="77025"/>
              </a:xfrm>
              <a:custGeom>
                <a:rect b="b" l="l" r="r" t="t"/>
                <a:pathLst>
                  <a:path extrusionOk="0" h="3081" w="2402">
                    <a:moveTo>
                      <a:pt x="0" y="1"/>
                    </a:moveTo>
                    <a:lnTo>
                      <a:pt x="0" y="3080"/>
                    </a:lnTo>
                    <a:lnTo>
                      <a:pt x="2401" y="3080"/>
                    </a:lnTo>
                    <a:lnTo>
                      <a:pt x="2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5" name="Google Shape;1425;p60"/>
              <p:cNvSpPr/>
              <p:nvPr/>
            </p:nvSpPr>
            <p:spPr>
              <a:xfrm>
                <a:off x="4660050" y="907125"/>
                <a:ext cx="60050" cy="77025"/>
              </a:xfrm>
              <a:custGeom>
                <a:rect b="b" l="l" r="r" t="t"/>
                <a:pathLst>
                  <a:path extrusionOk="0" h="3081" w="2402">
                    <a:moveTo>
                      <a:pt x="0" y="1"/>
                    </a:moveTo>
                    <a:lnTo>
                      <a:pt x="0" y="3080"/>
                    </a:lnTo>
                    <a:lnTo>
                      <a:pt x="2401" y="3080"/>
                    </a:lnTo>
                    <a:lnTo>
                      <a:pt x="2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6" name="Google Shape;1426;p60"/>
              <p:cNvSpPr/>
              <p:nvPr/>
            </p:nvSpPr>
            <p:spPr>
              <a:xfrm>
                <a:off x="4778775" y="907125"/>
                <a:ext cx="60050" cy="77025"/>
              </a:xfrm>
              <a:custGeom>
                <a:rect b="b" l="l" r="r" t="t"/>
                <a:pathLst>
                  <a:path extrusionOk="0" h="3081" w="2402">
                    <a:moveTo>
                      <a:pt x="1" y="1"/>
                    </a:moveTo>
                    <a:lnTo>
                      <a:pt x="1" y="3080"/>
                    </a:lnTo>
                    <a:lnTo>
                      <a:pt x="2402" y="3080"/>
                    </a:lnTo>
                    <a:lnTo>
                      <a:pt x="24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7" name="Google Shape;1427;p60"/>
              <p:cNvSpPr/>
              <p:nvPr/>
            </p:nvSpPr>
            <p:spPr>
              <a:xfrm>
                <a:off x="4897525" y="907125"/>
                <a:ext cx="60050" cy="77025"/>
              </a:xfrm>
              <a:custGeom>
                <a:rect b="b" l="l" r="r" t="t"/>
                <a:pathLst>
                  <a:path extrusionOk="0" h="3081" w="2402">
                    <a:moveTo>
                      <a:pt x="0" y="1"/>
                    </a:moveTo>
                    <a:lnTo>
                      <a:pt x="0" y="3080"/>
                    </a:lnTo>
                    <a:lnTo>
                      <a:pt x="2401" y="3080"/>
                    </a:lnTo>
                    <a:lnTo>
                      <a:pt x="2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8" name="Google Shape;1428;p60"/>
              <p:cNvSpPr/>
              <p:nvPr/>
            </p:nvSpPr>
            <p:spPr>
              <a:xfrm>
                <a:off x="5016250" y="907125"/>
                <a:ext cx="60050" cy="77025"/>
              </a:xfrm>
              <a:custGeom>
                <a:rect b="b" l="l" r="r" t="t"/>
                <a:pathLst>
                  <a:path extrusionOk="0" h="3081" w="2402">
                    <a:moveTo>
                      <a:pt x="1" y="1"/>
                    </a:moveTo>
                    <a:lnTo>
                      <a:pt x="1" y="3080"/>
                    </a:lnTo>
                    <a:lnTo>
                      <a:pt x="2402" y="3080"/>
                    </a:lnTo>
                    <a:lnTo>
                      <a:pt x="24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9" name="Google Shape;1429;p60"/>
              <p:cNvSpPr/>
              <p:nvPr/>
            </p:nvSpPr>
            <p:spPr>
              <a:xfrm>
                <a:off x="5135000" y="907125"/>
                <a:ext cx="60025" cy="77025"/>
              </a:xfrm>
              <a:custGeom>
                <a:rect b="b" l="l" r="r" t="t"/>
                <a:pathLst>
                  <a:path extrusionOk="0" h="3081" w="2401">
                    <a:moveTo>
                      <a:pt x="0" y="1"/>
                    </a:moveTo>
                    <a:lnTo>
                      <a:pt x="0" y="3080"/>
                    </a:lnTo>
                    <a:lnTo>
                      <a:pt x="2401" y="3080"/>
                    </a:lnTo>
                    <a:lnTo>
                      <a:pt x="2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0" name="Google Shape;1430;p60"/>
              <p:cNvSpPr/>
              <p:nvPr/>
            </p:nvSpPr>
            <p:spPr>
              <a:xfrm>
                <a:off x="4541325" y="907125"/>
                <a:ext cx="60026" cy="288475"/>
              </a:xfrm>
              <a:custGeom>
                <a:rect b="b" l="l" r="r" t="t"/>
                <a:pathLst>
                  <a:path extrusionOk="0" h="5586" w="2402">
                    <a:moveTo>
                      <a:pt x="1" y="1"/>
                    </a:moveTo>
                    <a:lnTo>
                      <a:pt x="1" y="5585"/>
                    </a:lnTo>
                    <a:lnTo>
                      <a:pt x="2402" y="5585"/>
                    </a:lnTo>
                    <a:lnTo>
                      <a:pt x="24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1" name="Google Shape;1431;p60"/>
              <p:cNvSpPr/>
              <p:nvPr/>
            </p:nvSpPr>
            <p:spPr>
              <a:xfrm>
                <a:off x="5966125" y="890175"/>
                <a:ext cx="101800" cy="112225"/>
              </a:xfrm>
              <a:custGeom>
                <a:rect b="b" l="l" r="r" t="t"/>
                <a:pathLst>
                  <a:path extrusionOk="0" h="4489" w="4072">
                    <a:moveTo>
                      <a:pt x="1" y="0"/>
                    </a:moveTo>
                    <a:lnTo>
                      <a:pt x="1" y="4489"/>
                    </a:lnTo>
                    <a:lnTo>
                      <a:pt x="4071" y="22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2" name="Google Shape;1432;p60"/>
              <p:cNvSpPr/>
              <p:nvPr/>
            </p:nvSpPr>
            <p:spPr>
              <a:xfrm>
                <a:off x="3083925" y="890175"/>
                <a:ext cx="100500" cy="112225"/>
              </a:xfrm>
              <a:custGeom>
                <a:rect b="b" l="l" r="r" t="t"/>
                <a:pathLst>
                  <a:path extrusionOk="0" h="4489" w="4020">
                    <a:moveTo>
                      <a:pt x="4019" y="0"/>
                    </a:moveTo>
                    <a:lnTo>
                      <a:pt x="0" y="2245"/>
                    </a:lnTo>
                    <a:lnTo>
                      <a:pt x="4019" y="4489"/>
                    </a:lnTo>
                    <a:lnTo>
                      <a:pt x="401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3" name="Google Shape;1433;p60"/>
              <p:cNvSpPr/>
              <p:nvPr/>
            </p:nvSpPr>
            <p:spPr>
              <a:xfrm>
                <a:off x="3828875" y="907125"/>
                <a:ext cx="60050" cy="139650"/>
              </a:xfrm>
              <a:custGeom>
                <a:rect b="b" l="l" r="r" t="t"/>
                <a:pathLst>
                  <a:path extrusionOk="0" h="5586" w="2402">
                    <a:moveTo>
                      <a:pt x="1" y="1"/>
                    </a:moveTo>
                    <a:lnTo>
                      <a:pt x="1" y="5585"/>
                    </a:lnTo>
                    <a:lnTo>
                      <a:pt x="2402" y="5585"/>
                    </a:lnTo>
                    <a:lnTo>
                      <a:pt x="24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4" name="Google Shape;1434;p60"/>
              <p:cNvSpPr/>
              <p:nvPr/>
            </p:nvSpPr>
            <p:spPr>
              <a:xfrm>
                <a:off x="3243125" y="907125"/>
                <a:ext cx="60050" cy="77025"/>
              </a:xfrm>
              <a:custGeom>
                <a:rect b="b" l="l" r="r" t="t"/>
                <a:pathLst>
                  <a:path extrusionOk="0" h="3081" w="2402">
                    <a:moveTo>
                      <a:pt x="1" y="1"/>
                    </a:moveTo>
                    <a:lnTo>
                      <a:pt x="1" y="3080"/>
                    </a:lnTo>
                    <a:lnTo>
                      <a:pt x="2401" y="3080"/>
                    </a:lnTo>
                    <a:lnTo>
                      <a:pt x="2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5" name="Google Shape;1435;p60"/>
              <p:cNvSpPr/>
              <p:nvPr/>
            </p:nvSpPr>
            <p:spPr>
              <a:xfrm>
                <a:off x="3361875" y="907125"/>
                <a:ext cx="60025" cy="77025"/>
              </a:xfrm>
              <a:custGeom>
                <a:rect b="b" l="l" r="r" t="t"/>
                <a:pathLst>
                  <a:path extrusionOk="0" h="3081" w="2401">
                    <a:moveTo>
                      <a:pt x="0" y="1"/>
                    </a:moveTo>
                    <a:lnTo>
                      <a:pt x="0" y="3080"/>
                    </a:lnTo>
                    <a:lnTo>
                      <a:pt x="2401" y="3080"/>
                    </a:lnTo>
                    <a:lnTo>
                      <a:pt x="2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6" name="Google Shape;1436;p60"/>
              <p:cNvSpPr/>
              <p:nvPr/>
            </p:nvSpPr>
            <p:spPr>
              <a:xfrm>
                <a:off x="3480600" y="907125"/>
                <a:ext cx="60050" cy="77025"/>
              </a:xfrm>
              <a:custGeom>
                <a:rect b="b" l="l" r="r" t="t"/>
                <a:pathLst>
                  <a:path extrusionOk="0" h="3081" w="2402">
                    <a:moveTo>
                      <a:pt x="1" y="1"/>
                    </a:moveTo>
                    <a:lnTo>
                      <a:pt x="1" y="3080"/>
                    </a:lnTo>
                    <a:lnTo>
                      <a:pt x="2401" y="3080"/>
                    </a:lnTo>
                    <a:lnTo>
                      <a:pt x="2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7" name="Google Shape;1437;p60"/>
              <p:cNvSpPr/>
              <p:nvPr/>
            </p:nvSpPr>
            <p:spPr>
              <a:xfrm>
                <a:off x="3599350" y="907125"/>
                <a:ext cx="60025" cy="77025"/>
              </a:xfrm>
              <a:custGeom>
                <a:rect b="b" l="l" r="r" t="t"/>
                <a:pathLst>
                  <a:path extrusionOk="0" h="3081" w="2401">
                    <a:moveTo>
                      <a:pt x="0" y="1"/>
                    </a:moveTo>
                    <a:lnTo>
                      <a:pt x="0" y="3080"/>
                    </a:lnTo>
                    <a:lnTo>
                      <a:pt x="2401" y="3080"/>
                    </a:lnTo>
                    <a:lnTo>
                      <a:pt x="2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8" name="Google Shape;1438;p60"/>
              <p:cNvSpPr/>
              <p:nvPr/>
            </p:nvSpPr>
            <p:spPr>
              <a:xfrm>
                <a:off x="3718075" y="907125"/>
                <a:ext cx="60050" cy="77025"/>
              </a:xfrm>
              <a:custGeom>
                <a:rect b="b" l="l" r="r" t="t"/>
                <a:pathLst>
                  <a:path extrusionOk="0" h="3081" w="2402">
                    <a:moveTo>
                      <a:pt x="0" y="1"/>
                    </a:moveTo>
                    <a:lnTo>
                      <a:pt x="0" y="3080"/>
                    </a:lnTo>
                    <a:lnTo>
                      <a:pt x="2401" y="3080"/>
                    </a:lnTo>
                    <a:lnTo>
                      <a:pt x="2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9" name="Google Shape;1439;p60"/>
              <p:cNvSpPr/>
              <p:nvPr/>
            </p:nvSpPr>
            <p:spPr>
              <a:xfrm>
                <a:off x="5372450" y="907125"/>
                <a:ext cx="60050" cy="77025"/>
              </a:xfrm>
              <a:custGeom>
                <a:rect b="b" l="l" r="r" t="t"/>
                <a:pathLst>
                  <a:path extrusionOk="0" h="3081" w="2402">
                    <a:moveTo>
                      <a:pt x="0" y="1"/>
                    </a:moveTo>
                    <a:lnTo>
                      <a:pt x="0" y="3080"/>
                    </a:lnTo>
                    <a:lnTo>
                      <a:pt x="2401" y="3080"/>
                    </a:lnTo>
                    <a:lnTo>
                      <a:pt x="2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0" name="Google Shape;1440;p60"/>
              <p:cNvSpPr/>
              <p:nvPr/>
            </p:nvSpPr>
            <p:spPr>
              <a:xfrm>
                <a:off x="5491175" y="907125"/>
                <a:ext cx="60050" cy="77025"/>
              </a:xfrm>
              <a:custGeom>
                <a:rect b="b" l="l" r="r" t="t"/>
                <a:pathLst>
                  <a:path extrusionOk="0" h="3081" w="2402">
                    <a:moveTo>
                      <a:pt x="1" y="1"/>
                    </a:moveTo>
                    <a:lnTo>
                      <a:pt x="1" y="3080"/>
                    </a:lnTo>
                    <a:lnTo>
                      <a:pt x="2402" y="3080"/>
                    </a:lnTo>
                    <a:lnTo>
                      <a:pt x="24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1" name="Google Shape;1441;p60"/>
              <p:cNvSpPr/>
              <p:nvPr/>
            </p:nvSpPr>
            <p:spPr>
              <a:xfrm>
                <a:off x="5609925" y="907125"/>
                <a:ext cx="60050" cy="77025"/>
              </a:xfrm>
              <a:custGeom>
                <a:rect b="b" l="l" r="r" t="t"/>
                <a:pathLst>
                  <a:path extrusionOk="0" h="3081" w="2402">
                    <a:moveTo>
                      <a:pt x="0" y="1"/>
                    </a:moveTo>
                    <a:lnTo>
                      <a:pt x="0" y="3080"/>
                    </a:lnTo>
                    <a:lnTo>
                      <a:pt x="2401" y="3080"/>
                    </a:lnTo>
                    <a:lnTo>
                      <a:pt x="2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2" name="Google Shape;1442;p60"/>
              <p:cNvSpPr/>
              <p:nvPr/>
            </p:nvSpPr>
            <p:spPr>
              <a:xfrm>
                <a:off x="5728650" y="907125"/>
                <a:ext cx="60050" cy="77025"/>
              </a:xfrm>
              <a:custGeom>
                <a:rect b="b" l="l" r="r" t="t"/>
                <a:pathLst>
                  <a:path extrusionOk="0" h="3081" w="2402">
                    <a:moveTo>
                      <a:pt x="1" y="1"/>
                    </a:moveTo>
                    <a:lnTo>
                      <a:pt x="1" y="3080"/>
                    </a:lnTo>
                    <a:lnTo>
                      <a:pt x="2402" y="3080"/>
                    </a:lnTo>
                    <a:lnTo>
                      <a:pt x="24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3" name="Google Shape;1443;p60"/>
              <p:cNvSpPr/>
              <p:nvPr/>
            </p:nvSpPr>
            <p:spPr>
              <a:xfrm>
                <a:off x="5847400" y="907125"/>
                <a:ext cx="60025" cy="77025"/>
              </a:xfrm>
              <a:custGeom>
                <a:rect b="b" l="l" r="r" t="t"/>
                <a:pathLst>
                  <a:path extrusionOk="0" h="3081" w="2401">
                    <a:moveTo>
                      <a:pt x="0" y="1"/>
                    </a:moveTo>
                    <a:lnTo>
                      <a:pt x="0" y="3080"/>
                    </a:lnTo>
                    <a:lnTo>
                      <a:pt x="2401" y="3080"/>
                    </a:lnTo>
                    <a:lnTo>
                      <a:pt x="2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4" name="Google Shape;1444;p60"/>
              <p:cNvSpPr/>
              <p:nvPr/>
            </p:nvSpPr>
            <p:spPr>
              <a:xfrm>
                <a:off x="5253700" y="907125"/>
                <a:ext cx="60050" cy="139650"/>
              </a:xfrm>
              <a:custGeom>
                <a:rect b="b" l="l" r="r" t="t"/>
                <a:pathLst>
                  <a:path extrusionOk="0" h="5586" w="2402">
                    <a:moveTo>
                      <a:pt x="1" y="1"/>
                    </a:moveTo>
                    <a:lnTo>
                      <a:pt x="1" y="5585"/>
                    </a:lnTo>
                    <a:lnTo>
                      <a:pt x="2402" y="5585"/>
                    </a:lnTo>
                    <a:lnTo>
                      <a:pt x="24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5" name="Google Shape;1445;p60"/>
            <p:cNvGrpSpPr/>
            <p:nvPr/>
          </p:nvGrpSpPr>
          <p:grpSpPr>
            <a:xfrm>
              <a:off x="190038" y="221150"/>
              <a:ext cx="8763825" cy="4701188"/>
              <a:chOff x="189425" y="221150"/>
              <a:chExt cx="8763825" cy="4701188"/>
            </a:xfrm>
          </p:grpSpPr>
          <p:sp>
            <p:nvSpPr>
              <p:cNvPr id="1446" name="Google Shape;1446;p60"/>
              <p:cNvSpPr/>
              <p:nvPr/>
            </p:nvSpPr>
            <p:spPr>
              <a:xfrm>
                <a:off x="189425" y="221150"/>
                <a:ext cx="1297000" cy="1295700"/>
              </a:xfrm>
              <a:custGeom>
                <a:rect b="b" l="l" r="r" t="t"/>
                <a:pathLst>
                  <a:path extrusionOk="0" h="51828" w="51880">
                    <a:moveTo>
                      <a:pt x="1" y="1"/>
                    </a:moveTo>
                    <a:lnTo>
                      <a:pt x="1" y="51827"/>
                    </a:lnTo>
                    <a:lnTo>
                      <a:pt x="679" y="51827"/>
                    </a:lnTo>
                    <a:lnTo>
                      <a:pt x="679" y="627"/>
                    </a:lnTo>
                    <a:lnTo>
                      <a:pt x="51879" y="627"/>
                    </a:lnTo>
                    <a:lnTo>
                      <a:pt x="518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7" name="Google Shape;1447;p60"/>
              <p:cNvSpPr/>
              <p:nvPr/>
            </p:nvSpPr>
            <p:spPr>
              <a:xfrm>
                <a:off x="7657575" y="221150"/>
                <a:ext cx="1295675" cy="1295700"/>
              </a:xfrm>
              <a:custGeom>
                <a:rect b="b" l="l" r="r" t="t"/>
                <a:pathLst>
                  <a:path extrusionOk="0" h="51828" w="51827">
                    <a:moveTo>
                      <a:pt x="0" y="1"/>
                    </a:moveTo>
                    <a:lnTo>
                      <a:pt x="0" y="627"/>
                    </a:lnTo>
                    <a:lnTo>
                      <a:pt x="51200" y="627"/>
                    </a:lnTo>
                    <a:lnTo>
                      <a:pt x="51200" y="51827"/>
                    </a:lnTo>
                    <a:lnTo>
                      <a:pt x="51827" y="51827"/>
                    </a:lnTo>
                    <a:lnTo>
                      <a:pt x="518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8" name="Google Shape;1448;p60"/>
              <p:cNvSpPr/>
              <p:nvPr/>
            </p:nvSpPr>
            <p:spPr>
              <a:xfrm>
                <a:off x="211600" y="3625363"/>
                <a:ext cx="1297000" cy="1296975"/>
              </a:xfrm>
              <a:custGeom>
                <a:rect b="b" l="l" r="r" t="t"/>
                <a:pathLst>
                  <a:path extrusionOk="0" h="51879" w="51880">
                    <a:moveTo>
                      <a:pt x="1" y="0"/>
                    </a:moveTo>
                    <a:lnTo>
                      <a:pt x="1" y="51879"/>
                    </a:lnTo>
                    <a:lnTo>
                      <a:pt x="51879" y="51879"/>
                    </a:lnTo>
                    <a:lnTo>
                      <a:pt x="51879" y="51200"/>
                    </a:lnTo>
                    <a:lnTo>
                      <a:pt x="679" y="51200"/>
                    </a:lnTo>
                    <a:lnTo>
                      <a:pt x="6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9" name="Google Shape;1449;p60"/>
              <p:cNvSpPr/>
              <p:nvPr/>
            </p:nvSpPr>
            <p:spPr>
              <a:xfrm>
                <a:off x="7635400" y="3625363"/>
                <a:ext cx="1296975" cy="1296975"/>
              </a:xfrm>
              <a:custGeom>
                <a:rect b="b" l="l" r="r" t="t"/>
                <a:pathLst>
                  <a:path extrusionOk="0" h="51879" w="51879">
                    <a:moveTo>
                      <a:pt x="51253" y="0"/>
                    </a:moveTo>
                    <a:lnTo>
                      <a:pt x="51253" y="51200"/>
                    </a:lnTo>
                    <a:lnTo>
                      <a:pt x="0" y="51200"/>
                    </a:lnTo>
                    <a:lnTo>
                      <a:pt x="0" y="51879"/>
                    </a:lnTo>
                    <a:lnTo>
                      <a:pt x="51879" y="51879"/>
                    </a:lnTo>
                    <a:lnTo>
                      <a:pt x="518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0" name="Google Shape;1450;p60"/>
            <p:cNvGrpSpPr/>
            <p:nvPr/>
          </p:nvGrpSpPr>
          <p:grpSpPr>
            <a:xfrm>
              <a:off x="431375" y="4637850"/>
              <a:ext cx="7943287" cy="185400"/>
              <a:chOff x="431375" y="4637850"/>
              <a:chExt cx="7943287" cy="185400"/>
            </a:xfrm>
          </p:grpSpPr>
          <p:sp>
            <p:nvSpPr>
              <p:cNvPr id="1451" name="Google Shape;1451;p60"/>
              <p:cNvSpPr txBox="1"/>
              <p:nvPr/>
            </p:nvSpPr>
            <p:spPr>
              <a:xfrm>
                <a:off x="431375" y="4637850"/>
                <a:ext cx="799500" cy="18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AUTO</a:t>
                </a:r>
                <a:endParaRPr b="1" i="0" sz="900" u="none" cap="none" strike="noStrike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52" name="Google Shape;1452;p60"/>
              <p:cNvSpPr txBox="1"/>
              <p:nvPr/>
            </p:nvSpPr>
            <p:spPr>
              <a:xfrm>
                <a:off x="1860132" y="4637850"/>
                <a:ext cx="799500" cy="18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0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ISO </a:t>
                </a:r>
                <a:r>
                  <a:rPr b="1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90</a:t>
                </a:r>
                <a:endParaRPr b="1" i="0" sz="900" u="none" cap="none" strike="noStrike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53" name="Google Shape;1453;p60"/>
              <p:cNvSpPr txBox="1"/>
              <p:nvPr/>
            </p:nvSpPr>
            <p:spPr>
              <a:xfrm>
                <a:off x="3288890" y="4637850"/>
                <a:ext cx="799500" cy="18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0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ISO </a:t>
                </a:r>
                <a:r>
                  <a:rPr b="1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100</a:t>
                </a:r>
                <a:endParaRPr b="1" i="0" sz="900" u="none" cap="none" strike="noStrike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54" name="Google Shape;1454;p60"/>
              <p:cNvSpPr txBox="1"/>
              <p:nvPr/>
            </p:nvSpPr>
            <p:spPr>
              <a:xfrm>
                <a:off x="4717647" y="4637850"/>
                <a:ext cx="799500" cy="18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0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ISO </a:t>
                </a:r>
                <a:r>
                  <a:rPr b="1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200</a:t>
                </a:r>
                <a:endParaRPr b="1" i="0" sz="900" u="none" cap="none" strike="noStrike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55" name="Google Shape;1455;p60"/>
              <p:cNvSpPr txBox="1"/>
              <p:nvPr/>
            </p:nvSpPr>
            <p:spPr>
              <a:xfrm>
                <a:off x="6146405" y="4637850"/>
                <a:ext cx="799500" cy="18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0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ISO </a:t>
                </a:r>
                <a:r>
                  <a:rPr b="1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400</a:t>
                </a:r>
                <a:endParaRPr b="1" i="0" sz="900" u="none" cap="none" strike="noStrike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56" name="Google Shape;1456;p60"/>
              <p:cNvSpPr txBox="1"/>
              <p:nvPr/>
            </p:nvSpPr>
            <p:spPr>
              <a:xfrm>
                <a:off x="7575162" y="4637850"/>
                <a:ext cx="799500" cy="18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0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ISO </a:t>
                </a:r>
                <a:r>
                  <a:rPr b="1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600</a:t>
                </a:r>
                <a:endParaRPr b="1" i="0" sz="900" u="none" cap="none" strike="noStrike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6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60" name="Google Shape;1460;p62"/>
          <p:cNvSpPr txBox="1"/>
          <p:nvPr>
            <p:ph idx="1" type="subTitle"/>
          </p:nvPr>
        </p:nvSpPr>
        <p:spPr>
          <a:xfrm>
            <a:off x="720000" y="2182751"/>
            <a:ext cx="23055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1" name="Google Shape;1461;p62"/>
          <p:cNvSpPr txBox="1"/>
          <p:nvPr>
            <p:ph idx="2" type="subTitle"/>
          </p:nvPr>
        </p:nvSpPr>
        <p:spPr>
          <a:xfrm>
            <a:off x="3419271" y="2182751"/>
            <a:ext cx="23055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2" name="Google Shape;1462;p62"/>
          <p:cNvSpPr txBox="1"/>
          <p:nvPr>
            <p:ph idx="3" type="subTitle"/>
          </p:nvPr>
        </p:nvSpPr>
        <p:spPr>
          <a:xfrm>
            <a:off x="720000" y="3915925"/>
            <a:ext cx="23055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3" name="Google Shape;1463;p62"/>
          <p:cNvSpPr txBox="1"/>
          <p:nvPr>
            <p:ph idx="4" type="subTitle"/>
          </p:nvPr>
        </p:nvSpPr>
        <p:spPr>
          <a:xfrm>
            <a:off x="3419271" y="3915925"/>
            <a:ext cx="23055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4" name="Google Shape;1464;p62"/>
          <p:cNvSpPr txBox="1"/>
          <p:nvPr>
            <p:ph idx="5" type="subTitle"/>
          </p:nvPr>
        </p:nvSpPr>
        <p:spPr>
          <a:xfrm>
            <a:off x="6118550" y="2182751"/>
            <a:ext cx="23055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5" name="Google Shape;1465;p62"/>
          <p:cNvSpPr txBox="1"/>
          <p:nvPr>
            <p:ph idx="6" type="subTitle"/>
          </p:nvPr>
        </p:nvSpPr>
        <p:spPr>
          <a:xfrm>
            <a:off x="6118550" y="3915925"/>
            <a:ext cx="23055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6" name="Google Shape;1466;p62"/>
          <p:cNvSpPr txBox="1"/>
          <p:nvPr>
            <p:ph idx="7" type="title"/>
          </p:nvPr>
        </p:nvSpPr>
        <p:spPr>
          <a:xfrm>
            <a:off x="1505400" y="1332020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67" name="Google Shape;1467;p62"/>
          <p:cNvSpPr txBox="1"/>
          <p:nvPr>
            <p:ph idx="8" type="title"/>
          </p:nvPr>
        </p:nvSpPr>
        <p:spPr>
          <a:xfrm>
            <a:off x="1505400" y="306461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68" name="Google Shape;1468;p62"/>
          <p:cNvSpPr txBox="1"/>
          <p:nvPr>
            <p:ph idx="9" type="title"/>
          </p:nvPr>
        </p:nvSpPr>
        <p:spPr>
          <a:xfrm>
            <a:off x="4204671" y="1332020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69" name="Google Shape;1469;p62"/>
          <p:cNvSpPr txBox="1"/>
          <p:nvPr>
            <p:ph idx="13" type="title"/>
          </p:nvPr>
        </p:nvSpPr>
        <p:spPr>
          <a:xfrm>
            <a:off x="4204671" y="306461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70" name="Google Shape;1470;p62"/>
          <p:cNvSpPr txBox="1"/>
          <p:nvPr>
            <p:ph idx="14" type="title"/>
          </p:nvPr>
        </p:nvSpPr>
        <p:spPr>
          <a:xfrm>
            <a:off x="6903949" y="1332020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71" name="Google Shape;1471;p62"/>
          <p:cNvSpPr txBox="1"/>
          <p:nvPr>
            <p:ph idx="15" type="title"/>
          </p:nvPr>
        </p:nvSpPr>
        <p:spPr>
          <a:xfrm>
            <a:off x="6903949" y="306461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72" name="Google Shape;1472;p62"/>
          <p:cNvSpPr txBox="1"/>
          <p:nvPr>
            <p:ph idx="16" type="subTitle"/>
          </p:nvPr>
        </p:nvSpPr>
        <p:spPr>
          <a:xfrm>
            <a:off x="720000" y="1801112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73" name="Google Shape;1473;p62"/>
          <p:cNvSpPr txBox="1"/>
          <p:nvPr>
            <p:ph idx="17" type="subTitle"/>
          </p:nvPr>
        </p:nvSpPr>
        <p:spPr>
          <a:xfrm>
            <a:off x="3419271" y="1801112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74" name="Google Shape;1474;p62"/>
          <p:cNvSpPr txBox="1"/>
          <p:nvPr>
            <p:ph idx="18" type="subTitle"/>
          </p:nvPr>
        </p:nvSpPr>
        <p:spPr>
          <a:xfrm>
            <a:off x="6118549" y="1801112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75" name="Google Shape;1475;p62"/>
          <p:cNvSpPr txBox="1"/>
          <p:nvPr>
            <p:ph idx="19" type="subTitle"/>
          </p:nvPr>
        </p:nvSpPr>
        <p:spPr>
          <a:xfrm>
            <a:off x="720000" y="35337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76" name="Google Shape;1476;p62"/>
          <p:cNvSpPr txBox="1"/>
          <p:nvPr>
            <p:ph idx="20" type="subTitle"/>
          </p:nvPr>
        </p:nvSpPr>
        <p:spPr>
          <a:xfrm>
            <a:off x="3419271" y="35337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77" name="Google Shape;1477;p62"/>
          <p:cNvSpPr txBox="1"/>
          <p:nvPr>
            <p:ph idx="21" type="subTitle"/>
          </p:nvPr>
        </p:nvSpPr>
        <p:spPr>
          <a:xfrm>
            <a:off x="6118549" y="35337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1478" name="Google Shape;1478;p62"/>
          <p:cNvGrpSpPr/>
          <p:nvPr/>
        </p:nvGrpSpPr>
        <p:grpSpPr>
          <a:xfrm>
            <a:off x="190038" y="221150"/>
            <a:ext cx="8763825" cy="4701188"/>
            <a:chOff x="190038" y="221150"/>
            <a:chExt cx="8763825" cy="4701188"/>
          </a:xfrm>
        </p:grpSpPr>
        <p:grpSp>
          <p:nvGrpSpPr>
            <p:cNvPr id="1479" name="Google Shape;1479;p62"/>
            <p:cNvGrpSpPr/>
            <p:nvPr/>
          </p:nvGrpSpPr>
          <p:grpSpPr>
            <a:xfrm>
              <a:off x="190038" y="221150"/>
              <a:ext cx="8763825" cy="4701188"/>
              <a:chOff x="189425" y="221150"/>
              <a:chExt cx="8763825" cy="4701188"/>
            </a:xfrm>
          </p:grpSpPr>
          <p:sp>
            <p:nvSpPr>
              <p:cNvPr id="1480" name="Google Shape;1480;p62"/>
              <p:cNvSpPr/>
              <p:nvPr/>
            </p:nvSpPr>
            <p:spPr>
              <a:xfrm>
                <a:off x="189425" y="221150"/>
                <a:ext cx="1297000" cy="1295700"/>
              </a:xfrm>
              <a:custGeom>
                <a:rect b="b" l="l" r="r" t="t"/>
                <a:pathLst>
                  <a:path extrusionOk="0" h="51828" w="51880">
                    <a:moveTo>
                      <a:pt x="1" y="1"/>
                    </a:moveTo>
                    <a:lnTo>
                      <a:pt x="1" y="51827"/>
                    </a:lnTo>
                    <a:lnTo>
                      <a:pt x="679" y="51827"/>
                    </a:lnTo>
                    <a:lnTo>
                      <a:pt x="679" y="627"/>
                    </a:lnTo>
                    <a:lnTo>
                      <a:pt x="51879" y="627"/>
                    </a:lnTo>
                    <a:lnTo>
                      <a:pt x="518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1" name="Google Shape;1481;p62"/>
              <p:cNvSpPr/>
              <p:nvPr/>
            </p:nvSpPr>
            <p:spPr>
              <a:xfrm>
                <a:off x="7657575" y="221150"/>
                <a:ext cx="1295675" cy="1295700"/>
              </a:xfrm>
              <a:custGeom>
                <a:rect b="b" l="l" r="r" t="t"/>
                <a:pathLst>
                  <a:path extrusionOk="0" h="51828" w="51827">
                    <a:moveTo>
                      <a:pt x="0" y="1"/>
                    </a:moveTo>
                    <a:lnTo>
                      <a:pt x="0" y="627"/>
                    </a:lnTo>
                    <a:lnTo>
                      <a:pt x="51200" y="627"/>
                    </a:lnTo>
                    <a:lnTo>
                      <a:pt x="51200" y="51827"/>
                    </a:lnTo>
                    <a:lnTo>
                      <a:pt x="51827" y="51827"/>
                    </a:lnTo>
                    <a:lnTo>
                      <a:pt x="518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2" name="Google Shape;1482;p62"/>
              <p:cNvSpPr/>
              <p:nvPr/>
            </p:nvSpPr>
            <p:spPr>
              <a:xfrm>
                <a:off x="211600" y="3625363"/>
                <a:ext cx="1297000" cy="1296975"/>
              </a:xfrm>
              <a:custGeom>
                <a:rect b="b" l="l" r="r" t="t"/>
                <a:pathLst>
                  <a:path extrusionOk="0" h="51879" w="51880">
                    <a:moveTo>
                      <a:pt x="1" y="0"/>
                    </a:moveTo>
                    <a:lnTo>
                      <a:pt x="1" y="51879"/>
                    </a:lnTo>
                    <a:lnTo>
                      <a:pt x="51879" y="51879"/>
                    </a:lnTo>
                    <a:lnTo>
                      <a:pt x="51879" y="51200"/>
                    </a:lnTo>
                    <a:lnTo>
                      <a:pt x="679" y="51200"/>
                    </a:lnTo>
                    <a:lnTo>
                      <a:pt x="6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3" name="Google Shape;1483;p62"/>
              <p:cNvSpPr/>
              <p:nvPr/>
            </p:nvSpPr>
            <p:spPr>
              <a:xfrm>
                <a:off x="7635400" y="3625363"/>
                <a:ext cx="1296975" cy="1296975"/>
              </a:xfrm>
              <a:custGeom>
                <a:rect b="b" l="l" r="r" t="t"/>
                <a:pathLst>
                  <a:path extrusionOk="0" h="51879" w="51879">
                    <a:moveTo>
                      <a:pt x="51253" y="0"/>
                    </a:moveTo>
                    <a:lnTo>
                      <a:pt x="51253" y="51200"/>
                    </a:lnTo>
                    <a:lnTo>
                      <a:pt x="0" y="51200"/>
                    </a:lnTo>
                    <a:lnTo>
                      <a:pt x="0" y="51879"/>
                    </a:lnTo>
                    <a:lnTo>
                      <a:pt x="51879" y="51879"/>
                    </a:lnTo>
                    <a:lnTo>
                      <a:pt x="518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4" name="Google Shape;1484;p62"/>
            <p:cNvGrpSpPr/>
            <p:nvPr/>
          </p:nvGrpSpPr>
          <p:grpSpPr>
            <a:xfrm>
              <a:off x="447300" y="1280000"/>
              <a:ext cx="113525" cy="2583500"/>
              <a:chOff x="1164525" y="1450275"/>
              <a:chExt cx="113525" cy="2583500"/>
            </a:xfrm>
          </p:grpSpPr>
          <p:sp>
            <p:nvSpPr>
              <p:cNvPr id="1485" name="Google Shape;1485;p62"/>
              <p:cNvSpPr/>
              <p:nvPr/>
            </p:nvSpPr>
            <p:spPr>
              <a:xfrm>
                <a:off x="1164525" y="1458100"/>
                <a:ext cx="15675" cy="2567850"/>
              </a:xfrm>
              <a:custGeom>
                <a:rect b="b" l="l" r="r" t="t"/>
                <a:pathLst>
                  <a:path extrusionOk="0" h="102714" w="627">
                    <a:moveTo>
                      <a:pt x="0" y="0"/>
                    </a:moveTo>
                    <a:lnTo>
                      <a:pt x="0" y="102714"/>
                    </a:lnTo>
                    <a:lnTo>
                      <a:pt x="627" y="102714"/>
                    </a:lnTo>
                    <a:lnTo>
                      <a:pt x="62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6" name="Google Shape;1486;p62"/>
              <p:cNvSpPr/>
              <p:nvPr/>
            </p:nvSpPr>
            <p:spPr>
              <a:xfrm>
                <a:off x="1172350" y="1450275"/>
                <a:ext cx="105700" cy="15675"/>
              </a:xfrm>
              <a:custGeom>
                <a:rect b="b" l="l" r="r" t="t"/>
                <a:pathLst>
                  <a:path extrusionOk="0" h="627" w="4228">
                    <a:moveTo>
                      <a:pt x="0" y="0"/>
                    </a:moveTo>
                    <a:lnTo>
                      <a:pt x="0" y="626"/>
                    </a:lnTo>
                    <a:lnTo>
                      <a:pt x="4228" y="626"/>
                    </a:lnTo>
                    <a:lnTo>
                      <a:pt x="4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7" name="Google Shape;1487;p62"/>
              <p:cNvSpPr/>
              <p:nvPr/>
            </p:nvSpPr>
            <p:spPr>
              <a:xfrm>
                <a:off x="1172350" y="1596400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8" name="Google Shape;1488;p62"/>
              <p:cNvSpPr/>
              <p:nvPr/>
            </p:nvSpPr>
            <p:spPr>
              <a:xfrm>
                <a:off x="1172350" y="166947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9" name="Google Shape;1489;p62"/>
              <p:cNvSpPr/>
              <p:nvPr/>
            </p:nvSpPr>
            <p:spPr>
              <a:xfrm>
                <a:off x="1172350" y="174385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0" name="Google Shape;1490;p62"/>
              <p:cNvSpPr/>
              <p:nvPr/>
            </p:nvSpPr>
            <p:spPr>
              <a:xfrm>
                <a:off x="1172350" y="15233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1" name="Google Shape;1491;p62"/>
              <p:cNvSpPr/>
              <p:nvPr/>
            </p:nvSpPr>
            <p:spPr>
              <a:xfrm>
                <a:off x="1172350" y="1816925"/>
                <a:ext cx="105700" cy="15675"/>
              </a:xfrm>
              <a:custGeom>
                <a:rect b="b" l="l" r="r" t="t"/>
                <a:pathLst>
                  <a:path extrusionOk="0" h="627" w="4228">
                    <a:moveTo>
                      <a:pt x="0" y="0"/>
                    </a:moveTo>
                    <a:lnTo>
                      <a:pt x="0" y="626"/>
                    </a:lnTo>
                    <a:lnTo>
                      <a:pt x="4228" y="626"/>
                    </a:lnTo>
                    <a:lnTo>
                      <a:pt x="4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2" name="Google Shape;1492;p62"/>
              <p:cNvSpPr/>
              <p:nvPr/>
            </p:nvSpPr>
            <p:spPr>
              <a:xfrm>
                <a:off x="1172350" y="1963050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3" name="Google Shape;1493;p62"/>
              <p:cNvSpPr/>
              <p:nvPr/>
            </p:nvSpPr>
            <p:spPr>
              <a:xfrm>
                <a:off x="1172350" y="203612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4" name="Google Shape;1494;p62"/>
              <p:cNvSpPr/>
              <p:nvPr/>
            </p:nvSpPr>
            <p:spPr>
              <a:xfrm>
                <a:off x="1172350" y="211050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5" name="Google Shape;1495;p62"/>
              <p:cNvSpPr/>
              <p:nvPr/>
            </p:nvSpPr>
            <p:spPr>
              <a:xfrm>
                <a:off x="1172350" y="1889975"/>
                <a:ext cx="52225" cy="15700"/>
              </a:xfrm>
              <a:custGeom>
                <a:rect b="b" l="l" r="r" t="t"/>
                <a:pathLst>
                  <a:path extrusionOk="0" h="628" w="2089">
                    <a:moveTo>
                      <a:pt x="0" y="1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6" name="Google Shape;1496;p62"/>
              <p:cNvSpPr/>
              <p:nvPr/>
            </p:nvSpPr>
            <p:spPr>
              <a:xfrm>
                <a:off x="1172350" y="2183550"/>
                <a:ext cx="105700" cy="15700"/>
              </a:xfrm>
              <a:custGeom>
                <a:rect b="b" l="l" r="r" t="t"/>
                <a:pathLst>
                  <a:path extrusionOk="0" h="628" w="4228">
                    <a:moveTo>
                      <a:pt x="0" y="1"/>
                    </a:moveTo>
                    <a:lnTo>
                      <a:pt x="0" y="627"/>
                    </a:lnTo>
                    <a:lnTo>
                      <a:pt x="4228" y="627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7" name="Google Shape;1497;p62"/>
              <p:cNvSpPr/>
              <p:nvPr/>
            </p:nvSpPr>
            <p:spPr>
              <a:xfrm>
                <a:off x="1172350" y="2329700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8" name="Google Shape;1498;p62"/>
              <p:cNvSpPr/>
              <p:nvPr/>
            </p:nvSpPr>
            <p:spPr>
              <a:xfrm>
                <a:off x="1172350" y="240277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9" name="Google Shape;1499;p62"/>
              <p:cNvSpPr/>
              <p:nvPr/>
            </p:nvSpPr>
            <p:spPr>
              <a:xfrm>
                <a:off x="1172350" y="247715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0" name="Google Shape;1500;p62"/>
              <p:cNvSpPr/>
              <p:nvPr/>
            </p:nvSpPr>
            <p:spPr>
              <a:xfrm>
                <a:off x="1172350" y="22566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1" name="Google Shape;1501;p62"/>
              <p:cNvSpPr/>
              <p:nvPr/>
            </p:nvSpPr>
            <p:spPr>
              <a:xfrm>
                <a:off x="1172350" y="2550200"/>
                <a:ext cx="105700" cy="15700"/>
              </a:xfrm>
              <a:custGeom>
                <a:rect b="b" l="l" r="r" t="t"/>
                <a:pathLst>
                  <a:path extrusionOk="0" h="628" w="4228">
                    <a:moveTo>
                      <a:pt x="0" y="1"/>
                    </a:moveTo>
                    <a:lnTo>
                      <a:pt x="0" y="627"/>
                    </a:lnTo>
                    <a:lnTo>
                      <a:pt x="4228" y="627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2" name="Google Shape;1502;p62"/>
              <p:cNvSpPr/>
              <p:nvPr/>
            </p:nvSpPr>
            <p:spPr>
              <a:xfrm>
                <a:off x="1172350" y="2696350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3" name="Google Shape;1503;p62"/>
              <p:cNvSpPr/>
              <p:nvPr/>
            </p:nvSpPr>
            <p:spPr>
              <a:xfrm>
                <a:off x="1172350" y="277072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4" name="Google Shape;1504;p62"/>
              <p:cNvSpPr/>
              <p:nvPr/>
            </p:nvSpPr>
            <p:spPr>
              <a:xfrm>
                <a:off x="1172350" y="2843775"/>
                <a:ext cx="52225" cy="15700"/>
              </a:xfrm>
              <a:custGeom>
                <a:rect b="b" l="l" r="r" t="t"/>
                <a:pathLst>
                  <a:path extrusionOk="0" h="628" w="2089">
                    <a:moveTo>
                      <a:pt x="0" y="1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5" name="Google Shape;1505;p62"/>
              <p:cNvSpPr/>
              <p:nvPr/>
            </p:nvSpPr>
            <p:spPr>
              <a:xfrm>
                <a:off x="1172350" y="262327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6" name="Google Shape;1506;p62"/>
              <p:cNvSpPr/>
              <p:nvPr/>
            </p:nvSpPr>
            <p:spPr>
              <a:xfrm>
                <a:off x="1172350" y="2916850"/>
                <a:ext cx="105700" cy="17000"/>
              </a:xfrm>
              <a:custGeom>
                <a:rect b="b" l="l" r="r" t="t"/>
                <a:pathLst>
                  <a:path extrusionOk="0" h="680" w="4228">
                    <a:moveTo>
                      <a:pt x="0" y="1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7" name="Google Shape;1507;p62"/>
              <p:cNvSpPr/>
              <p:nvPr/>
            </p:nvSpPr>
            <p:spPr>
              <a:xfrm>
                <a:off x="1172350" y="306430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8" name="Google Shape;1508;p62"/>
              <p:cNvSpPr/>
              <p:nvPr/>
            </p:nvSpPr>
            <p:spPr>
              <a:xfrm>
                <a:off x="1172350" y="313737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9" name="Google Shape;1509;p62"/>
              <p:cNvSpPr/>
              <p:nvPr/>
            </p:nvSpPr>
            <p:spPr>
              <a:xfrm>
                <a:off x="1172350" y="32104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0" name="Google Shape;1510;p62"/>
              <p:cNvSpPr/>
              <p:nvPr/>
            </p:nvSpPr>
            <p:spPr>
              <a:xfrm>
                <a:off x="1172350" y="298992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1" name="Google Shape;1511;p62"/>
              <p:cNvSpPr/>
              <p:nvPr/>
            </p:nvSpPr>
            <p:spPr>
              <a:xfrm>
                <a:off x="1172350" y="3283500"/>
                <a:ext cx="105700" cy="17000"/>
              </a:xfrm>
              <a:custGeom>
                <a:rect b="b" l="l" r="r" t="t"/>
                <a:pathLst>
                  <a:path extrusionOk="0" h="680" w="4228">
                    <a:moveTo>
                      <a:pt x="0" y="1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2" name="Google Shape;1512;p62"/>
              <p:cNvSpPr/>
              <p:nvPr/>
            </p:nvSpPr>
            <p:spPr>
              <a:xfrm>
                <a:off x="1172350" y="343095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3" name="Google Shape;1513;p62"/>
              <p:cNvSpPr/>
              <p:nvPr/>
            </p:nvSpPr>
            <p:spPr>
              <a:xfrm>
                <a:off x="1172350" y="350402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4" name="Google Shape;1514;p62"/>
              <p:cNvSpPr/>
              <p:nvPr/>
            </p:nvSpPr>
            <p:spPr>
              <a:xfrm>
                <a:off x="1172350" y="357707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5" name="Google Shape;1515;p62"/>
              <p:cNvSpPr/>
              <p:nvPr/>
            </p:nvSpPr>
            <p:spPr>
              <a:xfrm>
                <a:off x="1172350" y="335657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6" name="Google Shape;1516;p62"/>
              <p:cNvSpPr/>
              <p:nvPr/>
            </p:nvSpPr>
            <p:spPr>
              <a:xfrm>
                <a:off x="1172350" y="3650150"/>
                <a:ext cx="105700" cy="16975"/>
              </a:xfrm>
              <a:custGeom>
                <a:rect b="b" l="l" r="r" t="t"/>
                <a:pathLst>
                  <a:path extrusionOk="0" h="679" w="4228">
                    <a:moveTo>
                      <a:pt x="0" y="1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7" name="Google Shape;1517;p62"/>
              <p:cNvSpPr/>
              <p:nvPr/>
            </p:nvSpPr>
            <p:spPr>
              <a:xfrm>
                <a:off x="1172350" y="379760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8" name="Google Shape;1518;p62"/>
              <p:cNvSpPr/>
              <p:nvPr/>
            </p:nvSpPr>
            <p:spPr>
              <a:xfrm>
                <a:off x="1172350" y="3870650"/>
                <a:ext cx="52225" cy="15700"/>
              </a:xfrm>
              <a:custGeom>
                <a:rect b="b" l="l" r="r" t="t"/>
                <a:pathLst>
                  <a:path extrusionOk="0" h="628" w="2089">
                    <a:moveTo>
                      <a:pt x="0" y="1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9" name="Google Shape;1519;p62"/>
              <p:cNvSpPr/>
              <p:nvPr/>
            </p:nvSpPr>
            <p:spPr>
              <a:xfrm>
                <a:off x="1172350" y="39437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0" name="Google Shape;1520;p62"/>
              <p:cNvSpPr/>
              <p:nvPr/>
            </p:nvSpPr>
            <p:spPr>
              <a:xfrm>
                <a:off x="1172350" y="372452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1" name="Google Shape;1521;p62"/>
              <p:cNvSpPr/>
              <p:nvPr/>
            </p:nvSpPr>
            <p:spPr>
              <a:xfrm>
                <a:off x="1172350" y="4016800"/>
                <a:ext cx="105700" cy="16975"/>
              </a:xfrm>
              <a:custGeom>
                <a:rect b="b" l="l" r="r" t="t"/>
                <a:pathLst>
                  <a:path extrusionOk="0" h="679" w="4228">
                    <a:moveTo>
                      <a:pt x="0" y="0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3" name="Google Shape;1523;p63"/>
          <p:cNvGrpSpPr/>
          <p:nvPr/>
        </p:nvGrpSpPr>
        <p:grpSpPr>
          <a:xfrm>
            <a:off x="190038" y="221150"/>
            <a:ext cx="8763843" cy="4701188"/>
            <a:chOff x="190038" y="221150"/>
            <a:chExt cx="8763843" cy="4701188"/>
          </a:xfrm>
        </p:grpSpPr>
        <p:grpSp>
          <p:nvGrpSpPr>
            <p:cNvPr id="1524" name="Google Shape;1524;p63"/>
            <p:cNvGrpSpPr/>
            <p:nvPr/>
          </p:nvGrpSpPr>
          <p:grpSpPr>
            <a:xfrm>
              <a:off x="431382" y="4497077"/>
              <a:ext cx="8270143" cy="268800"/>
              <a:chOff x="431382" y="4497077"/>
              <a:chExt cx="8270143" cy="268800"/>
            </a:xfrm>
          </p:grpSpPr>
          <p:grpSp>
            <p:nvGrpSpPr>
              <p:cNvPr id="1525" name="Google Shape;1525;p63"/>
              <p:cNvGrpSpPr/>
              <p:nvPr/>
            </p:nvGrpSpPr>
            <p:grpSpPr>
              <a:xfrm>
                <a:off x="690016" y="4534262"/>
                <a:ext cx="257347" cy="194454"/>
                <a:chOff x="1416350" y="885300"/>
                <a:chExt cx="464525" cy="351000"/>
              </a:xfrm>
            </p:grpSpPr>
            <p:sp>
              <p:nvSpPr>
                <p:cNvPr id="1526" name="Google Shape;1526;p63"/>
                <p:cNvSpPr/>
                <p:nvPr/>
              </p:nvSpPr>
              <p:spPr>
                <a:xfrm>
                  <a:off x="1523325" y="990950"/>
                  <a:ext cx="217950" cy="187950"/>
                </a:xfrm>
                <a:custGeom>
                  <a:rect b="b" l="l" r="r" t="t"/>
                  <a:pathLst>
                    <a:path extrusionOk="0" h="7518" w="8718">
                      <a:moveTo>
                        <a:pt x="4953" y="1"/>
                      </a:moveTo>
                      <a:cubicBezTo>
                        <a:pt x="4039" y="1"/>
                        <a:pt x="3107" y="340"/>
                        <a:pt x="2350" y="1098"/>
                      </a:cubicBezTo>
                      <a:cubicBezTo>
                        <a:pt x="1" y="3499"/>
                        <a:pt x="1671" y="7517"/>
                        <a:pt x="5011" y="7517"/>
                      </a:cubicBezTo>
                      <a:cubicBezTo>
                        <a:pt x="7047" y="7517"/>
                        <a:pt x="8717" y="5847"/>
                        <a:pt x="8717" y="3759"/>
                      </a:cubicBezTo>
                      <a:cubicBezTo>
                        <a:pt x="8717" y="1497"/>
                        <a:pt x="6873" y="1"/>
                        <a:pt x="49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7" name="Google Shape;1527;p63"/>
                <p:cNvSpPr/>
                <p:nvPr/>
              </p:nvSpPr>
              <p:spPr>
                <a:xfrm>
                  <a:off x="1416350" y="885300"/>
                  <a:ext cx="464525" cy="351000"/>
                </a:xfrm>
                <a:custGeom>
                  <a:rect b="b" l="l" r="r" t="t"/>
                  <a:pathLst>
                    <a:path extrusionOk="0" h="14040" w="18581">
                      <a:moveTo>
                        <a:pt x="11587" y="574"/>
                      </a:moveTo>
                      <a:cubicBezTo>
                        <a:pt x="12526" y="626"/>
                        <a:pt x="13361" y="1305"/>
                        <a:pt x="13466" y="2297"/>
                      </a:cubicBezTo>
                      <a:lnTo>
                        <a:pt x="13466" y="2558"/>
                      </a:lnTo>
                      <a:lnTo>
                        <a:pt x="15658" y="2558"/>
                      </a:lnTo>
                      <a:cubicBezTo>
                        <a:pt x="16910" y="2558"/>
                        <a:pt x="17954" y="3601"/>
                        <a:pt x="17954" y="4906"/>
                      </a:cubicBezTo>
                      <a:lnTo>
                        <a:pt x="17954" y="11117"/>
                      </a:lnTo>
                      <a:cubicBezTo>
                        <a:pt x="17954" y="12422"/>
                        <a:pt x="16910" y="13466"/>
                        <a:pt x="15658" y="13466"/>
                      </a:cubicBezTo>
                      <a:lnTo>
                        <a:pt x="2923" y="13466"/>
                      </a:lnTo>
                      <a:cubicBezTo>
                        <a:pt x="1618" y="13466"/>
                        <a:pt x="574" y="12422"/>
                        <a:pt x="574" y="11117"/>
                      </a:cubicBezTo>
                      <a:lnTo>
                        <a:pt x="574" y="4906"/>
                      </a:lnTo>
                      <a:cubicBezTo>
                        <a:pt x="574" y="3601"/>
                        <a:pt x="1618" y="2558"/>
                        <a:pt x="2923" y="2558"/>
                      </a:cubicBezTo>
                      <a:lnTo>
                        <a:pt x="5063" y="2558"/>
                      </a:lnTo>
                      <a:lnTo>
                        <a:pt x="5115" y="2297"/>
                      </a:lnTo>
                      <a:cubicBezTo>
                        <a:pt x="5219" y="1305"/>
                        <a:pt x="6055" y="626"/>
                        <a:pt x="6994" y="574"/>
                      </a:cubicBezTo>
                      <a:close/>
                      <a:moveTo>
                        <a:pt x="6994" y="0"/>
                      </a:moveTo>
                      <a:cubicBezTo>
                        <a:pt x="5846" y="0"/>
                        <a:pt x="4802" y="783"/>
                        <a:pt x="4541" y="1931"/>
                      </a:cubicBezTo>
                      <a:lnTo>
                        <a:pt x="2923" y="1931"/>
                      </a:lnTo>
                      <a:cubicBezTo>
                        <a:pt x="1305" y="1931"/>
                        <a:pt x="0" y="3236"/>
                        <a:pt x="0" y="4906"/>
                      </a:cubicBezTo>
                      <a:lnTo>
                        <a:pt x="0" y="11117"/>
                      </a:lnTo>
                      <a:cubicBezTo>
                        <a:pt x="0" y="12735"/>
                        <a:pt x="1305" y="14040"/>
                        <a:pt x="2923" y="14040"/>
                      </a:cubicBezTo>
                      <a:lnTo>
                        <a:pt x="15658" y="14040"/>
                      </a:lnTo>
                      <a:cubicBezTo>
                        <a:pt x="17276" y="14040"/>
                        <a:pt x="18581" y="12735"/>
                        <a:pt x="18581" y="11117"/>
                      </a:cubicBezTo>
                      <a:lnTo>
                        <a:pt x="18581" y="4906"/>
                      </a:lnTo>
                      <a:cubicBezTo>
                        <a:pt x="18581" y="3236"/>
                        <a:pt x="17276" y="1931"/>
                        <a:pt x="15658" y="1931"/>
                      </a:cubicBezTo>
                      <a:lnTo>
                        <a:pt x="14040" y="1931"/>
                      </a:lnTo>
                      <a:cubicBezTo>
                        <a:pt x="13727" y="783"/>
                        <a:pt x="12735" y="0"/>
                        <a:pt x="115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528" name="Google Shape;1528;p63"/>
              <p:cNvGrpSpPr/>
              <p:nvPr/>
            </p:nvGrpSpPr>
            <p:grpSpPr>
              <a:xfrm>
                <a:off x="8160000" y="4497077"/>
                <a:ext cx="541525" cy="268800"/>
                <a:chOff x="8155163" y="405100"/>
                <a:chExt cx="541525" cy="268800"/>
              </a:xfrm>
            </p:grpSpPr>
            <p:grpSp>
              <p:nvGrpSpPr>
                <p:cNvPr id="1529" name="Google Shape;1529;p63"/>
                <p:cNvGrpSpPr/>
                <p:nvPr/>
              </p:nvGrpSpPr>
              <p:grpSpPr>
                <a:xfrm>
                  <a:off x="8155163" y="405100"/>
                  <a:ext cx="541525" cy="268800"/>
                  <a:chOff x="8160013" y="405100"/>
                  <a:chExt cx="541525" cy="268800"/>
                </a:xfrm>
              </p:grpSpPr>
              <p:sp>
                <p:nvSpPr>
                  <p:cNvPr id="1530" name="Google Shape;1530;p63"/>
                  <p:cNvSpPr/>
                  <p:nvPr/>
                </p:nvSpPr>
                <p:spPr>
                  <a:xfrm>
                    <a:off x="8160013" y="405100"/>
                    <a:ext cx="501075" cy="268800"/>
                  </a:xfrm>
                  <a:custGeom>
                    <a:rect b="b" l="l" r="r" t="t"/>
                    <a:pathLst>
                      <a:path extrusionOk="0" h="10752" w="20043">
                        <a:moveTo>
                          <a:pt x="18947" y="627"/>
                        </a:moveTo>
                        <a:cubicBezTo>
                          <a:pt x="19208" y="627"/>
                          <a:pt x="19416" y="835"/>
                          <a:pt x="19416" y="1096"/>
                        </a:cubicBezTo>
                        <a:lnTo>
                          <a:pt x="19416" y="9656"/>
                        </a:lnTo>
                        <a:cubicBezTo>
                          <a:pt x="19416" y="9917"/>
                          <a:pt x="19208" y="10125"/>
                          <a:pt x="18947" y="10125"/>
                        </a:cubicBezTo>
                        <a:lnTo>
                          <a:pt x="1097" y="10125"/>
                        </a:lnTo>
                        <a:cubicBezTo>
                          <a:pt x="784" y="10125"/>
                          <a:pt x="575" y="9917"/>
                          <a:pt x="575" y="9656"/>
                        </a:cubicBezTo>
                        <a:lnTo>
                          <a:pt x="575" y="1096"/>
                        </a:lnTo>
                        <a:cubicBezTo>
                          <a:pt x="575" y="835"/>
                          <a:pt x="784" y="627"/>
                          <a:pt x="1097" y="627"/>
                        </a:cubicBezTo>
                        <a:close/>
                        <a:moveTo>
                          <a:pt x="1097" y="0"/>
                        </a:moveTo>
                        <a:cubicBezTo>
                          <a:pt x="471" y="0"/>
                          <a:pt x="1" y="470"/>
                          <a:pt x="1" y="1096"/>
                        </a:cubicBezTo>
                        <a:lnTo>
                          <a:pt x="1" y="9656"/>
                        </a:lnTo>
                        <a:cubicBezTo>
                          <a:pt x="1" y="10230"/>
                          <a:pt x="471" y="10752"/>
                          <a:pt x="1097" y="10752"/>
                        </a:cubicBezTo>
                        <a:lnTo>
                          <a:pt x="18947" y="10752"/>
                        </a:lnTo>
                        <a:cubicBezTo>
                          <a:pt x="19573" y="10752"/>
                          <a:pt x="20043" y="10230"/>
                          <a:pt x="20043" y="9656"/>
                        </a:cubicBezTo>
                        <a:lnTo>
                          <a:pt x="20043" y="1096"/>
                        </a:lnTo>
                        <a:cubicBezTo>
                          <a:pt x="20043" y="470"/>
                          <a:pt x="19573" y="0"/>
                          <a:pt x="1894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31" name="Google Shape;1531;p63"/>
                  <p:cNvSpPr/>
                  <p:nvPr/>
                </p:nvSpPr>
                <p:spPr>
                  <a:xfrm>
                    <a:off x="8653238" y="466425"/>
                    <a:ext cx="48300" cy="144850"/>
                  </a:xfrm>
                  <a:custGeom>
                    <a:rect b="b" l="l" r="r" t="t"/>
                    <a:pathLst>
                      <a:path extrusionOk="0" h="5794" w="1932">
                        <a:moveTo>
                          <a:pt x="0" y="0"/>
                        </a:moveTo>
                        <a:lnTo>
                          <a:pt x="0" y="627"/>
                        </a:lnTo>
                        <a:lnTo>
                          <a:pt x="836" y="627"/>
                        </a:lnTo>
                        <a:cubicBezTo>
                          <a:pt x="1096" y="627"/>
                          <a:pt x="1305" y="835"/>
                          <a:pt x="1305" y="1148"/>
                        </a:cubicBezTo>
                        <a:lnTo>
                          <a:pt x="1305" y="4645"/>
                        </a:lnTo>
                        <a:cubicBezTo>
                          <a:pt x="1305" y="4906"/>
                          <a:pt x="1096" y="5115"/>
                          <a:pt x="836" y="5115"/>
                        </a:cubicBezTo>
                        <a:lnTo>
                          <a:pt x="0" y="5115"/>
                        </a:lnTo>
                        <a:lnTo>
                          <a:pt x="0" y="5794"/>
                        </a:lnTo>
                        <a:lnTo>
                          <a:pt x="836" y="5741"/>
                        </a:lnTo>
                        <a:cubicBezTo>
                          <a:pt x="1410" y="5741"/>
                          <a:pt x="1932" y="5272"/>
                          <a:pt x="1932" y="4645"/>
                        </a:cubicBezTo>
                        <a:lnTo>
                          <a:pt x="1932" y="1096"/>
                        </a:lnTo>
                        <a:cubicBezTo>
                          <a:pt x="1932" y="522"/>
                          <a:pt x="1410" y="0"/>
                          <a:pt x="83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532" name="Google Shape;1532;p63"/>
                <p:cNvSpPr/>
                <p:nvPr/>
              </p:nvSpPr>
              <p:spPr>
                <a:xfrm>
                  <a:off x="8414038" y="465125"/>
                  <a:ext cx="184000" cy="147450"/>
                </a:xfrm>
                <a:custGeom>
                  <a:rect b="b" l="l" r="r" t="t"/>
                  <a:pathLst>
                    <a:path extrusionOk="0" h="5898" w="7360">
                      <a:moveTo>
                        <a:pt x="1" y="0"/>
                      </a:moveTo>
                      <a:lnTo>
                        <a:pt x="1" y="5898"/>
                      </a:lnTo>
                      <a:lnTo>
                        <a:pt x="3393" y="5898"/>
                      </a:lnTo>
                      <a:lnTo>
                        <a:pt x="3393" y="0"/>
                      </a:lnTo>
                      <a:close/>
                      <a:moveTo>
                        <a:pt x="3915" y="0"/>
                      </a:moveTo>
                      <a:lnTo>
                        <a:pt x="3915" y="5898"/>
                      </a:lnTo>
                      <a:lnTo>
                        <a:pt x="7360" y="5898"/>
                      </a:lnTo>
                      <a:lnTo>
                        <a:pt x="736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533" name="Google Shape;1533;p63"/>
              <p:cNvGrpSpPr/>
              <p:nvPr/>
            </p:nvGrpSpPr>
            <p:grpSpPr>
              <a:xfrm>
                <a:off x="431382" y="4532469"/>
                <a:ext cx="216863" cy="198041"/>
                <a:chOff x="933575" y="881450"/>
                <a:chExt cx="391450" cy="357475"/>
              </a:xfrm>
            </p:grpSpPr>
            <p:sp>
              <p:nvSpPr>
                <p:cNvPr id="1534" name="Google Shape;1534;p63"/>
                <p:cNvSpPr/>
                <p:nvPr/>
              </p:nvSpPr>
              <p:spPr>
                <a:xfrm>
                  <a:off x="933575" y="1002725"/>
                  <a:ext cx="105700" cy="236200"/>
                </a:xfrm>
                <a:custGeom>
                  <a:rect b="b" l="l" r="r" t="t"/>
                  <a:pathLst>
                    <a:path extrusionOk="0" h="9448" w="4228">
                      <a:moveTo>
                        <a:pt x="574" y="992"/>
                      </a:moveTo>
                      <a:lnTo>
                        <a:pt x="3602" y="2610"/>
                      </a:lnTo>
                      <a:lnTo>
                        <a:pt x="3602" y="6838"/>
                      </a:lnTo>
                      <a:lnTo>
                        <a:pt x="574" y="8455"/>
                      </a:lnTo>
                      <a:lnTo>
                        <a:pt x="574" y="992"/>
                      </a:lnTo>
                      <a:close/>
                      <a:moveTo>
                        <a:pt x="0" y="0"/>
                      </a:moveTo>
                      <a:lnTo>
                        <a:pt x="0" y="9447"/>
                      </a:lnTo>
                      <a:lnTo>
                        <a:pt x="4228" y="7203"/>
                      </a:lnTo>
                      <a:lnTo>
                        <a:pt x="4228" y="22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35" name="Google Shape;1535;p63"/>
                <p:cNvSpPr/>
                <p:nvPr/>
              </p:nvSpPr>
              <p:spPr>
                <a:xfrm>
                  <a:off x="1024900" y="1006625"/>
                  <a:ext cx="300125" cy="227075"/>
                </a:xfrm>
                <a:custGeom>
                  <a:rect b="b" l="l" r="r" t="t"/>
                  <a:pathLst>
                    <a:path extrusionOk="0" h="9083" w="12005">
                      <a:moveTo>
                        <a:pt x="11431" y="627"/>
                      </a:moveTo>
                      <a:lnTo>
                        <a:pt x="11431" y="8456"/>
                      </a:lnTo>
                      <a:lnTo>
                        <a:pt x="575" y="8456"/>
                      </a:lnTo>
                      <a:lnTo>
                        <a:pt x="575" y="627"/>
                      </a:lnTo>
                      <a:close/>
                      <a:moveTo>
                        <a:pt x="1" y="1"/>
                      </a:moveTo>
                      <a:lnTo>
                        <a:pt x="1" y="9082"/>
                      </a:lnTo>
                      <a:lnTo>
                        <a:pt x="12005" y="9082"/>
                      </a:lnTo>
                      <a:lnTo>
                        <a:pt x="1200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36" name="Google Shape;1536;p63"/>
                <p:cNvSpPr/>
                <p:nvPr/>
              </p:nvSpPr>
              <p:spPr>
                <a:xfrm>
                  <a:off x="1088850" y="1067950"/>
                  <a:ext cx="172250" cy="105725"/>
                </a:xfrm>
                <a:custGeom>
                  <a:rect b="b" l="l" r="r" t="t"/>
                  <a:pathLst>
                    <a:path extrusionOk="0" h="4229" w="6890">
                      <a:moveTo>
                        <a:pt x="0" y="1"/>
                      </a:moveTo>
                      <a:lnTo>
                        <a:pt x="0" y="4229"/>
                      </a:lnTo>
                      <a:lnTo>
                        <a:pt x="6889" y="4229"/>
                      </a:lnTo>
                      <a:lnTo>
                        <a:pt x="68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37" name="Google Shape;1537;p63"/>
                <p:cNvSpPr/>
                <p:nvPr/>
              </p:nvSpPr>
              <p:spPr>
                <a:xfrm>
                  <a:off x="1018375" y="881450"/>
                  <a:ext cx="163125" cy="140875"/>
                </a:xfrm>
                <a:custGeom>
                  <a:rect b="b" l="l" r="r" t="t"/>
                  <a:pathLst>
                    <a:path extrusionOk="0" h="5635" w="6525">
                      <a:moveTo>
                        <a:pt x="3849" y="674"/>
                      </a:moveTo>
                      <a:cubicBezTo>
                        <a:pt x="5008" y="674"/>
                        <a:pt x="5951" y="1646"/>
                        <a:pt x="5951" y="2816"/>
                      </a:cubicBezTo>
                      <a:cubicBezTo>
                        <a:pt x="5951" y="4156"/>
                        <a:pt x="4879" y="5043"/>
                        <a:pt x="3748" y="5043"/>
                      </a:cubicBezTo>
                      <a:cubicBezTo>
                        <a:pt x="3206" y="5043"/>
                        <a:pt x="2650" y="4839"/>
                        <a:pt x="2193" y="4382"/>
                      </a:cubicBezTo>
                      <a:cubicBezTo>
                        <a:pt x="836" y="3025"/>
                        <a:pt x="1775" y="676"/>
                        <a:pt x="3759" y="676"/>
                      </a:cubicBezTo>
                      <a:cubicBezTo>
                        <a:pt x="3789" y="675"/>
                        <a:pt x="3819" y="674"/>
                        <a:pt x="3849" y="674"/>
                      </a:cubicBezTo>
                      <a:close/>
                      <a:moveTo>
                        <a:pt x="3696" y="1"/>
                      </a:moveTo>
                      <a:cubicBezTo>
                        <a:pt x="3004" y="1"/>
                        <a:pt x="2298" y="258"/>
                        <a:pt x="1723" y="833"/>
                      </a:cubicBezTo>
                      <a:cubicBezTo>
                        <a:pt x="1" y="2607"/>
                        <a:pt x="1253" y="5634"/>
                        <a:pt x="3759" y="5634"/>
                      </a:cubicBezTo>
                      <a:cubicBezTo>
                        <a:pt x="5272" y="5634"/>
                        <a:pt x="6525" y="4382"/>
                        <a:pt x="6525" y="2816"/>
                      </a:cubicBezTo>
                      <a:cubicBezTo>
                        <a:pt x="6525" y="1122"/>
                        <a:pt x="5141" y="1"/>
                        <a:pt x="36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38" name="Google Shape;1538;p63"/>
                <p:cNvSpPr/>
                <p:nvPr/>
              </p:nvSpPr>
              <p:spPr>
                <a:xfrm>
                  <a:off x="1142350" y="881450"/>
                  <a:ext cx="164425" cy="140875"/>
                </a:xfrm>
                <a:custGeom>
                  <a:rect b="b" l="l" r="r" t="t"/>
                  <a:pathLst>
                    <a:path extrusionOk="0" h="5635" w="6577">
                      <a:moveTo>
                        <a:pt x="3900" y="674"/>
                      </a:moveTo>
                      <a:cubicBezTo>
                        <a:pt x="5057" y="674"/>
                        <a:pt x="5951" y="1646"/>
                        <a:pt x="6002" y="2816"/>
                      </a:cubicBezTo>
                      <a:cubicBezTo>
                        <a:pt x="6002" y="4156"/>
                        <a:pt x="4906" y="5043"/>
                        <a:pt x="3777" y="5043"/>
                      </a:cubicBezTo>
                      <a:cubicBezTo>
                        <a:pt x="3234" y="5043"/>
                        <a:pt x="2684" y="4839"/>
                        <a:pt x="2244" y="4382"/>
                      </a:cubicBezTo>
                      <a:cubicBezTo>
                        <a:pt x="835" y="3025"/>
                        <a:pt x="1827" y="676"/>
                        <a:pt x="3810" y="676"/>
                      </a:cubicBezTo>
                      <a:cubicBezTo>
                        <a:pt x="3840" y="675"/>
                        <a:pt x="3870" y="674"/>
                        <a:pt x="3900" y="674"/>
                      </a:cubicBezTo>
                      <a:close/>
                      <a:moveTo>
                        <a:pt x="3747" y="1"/>
                      </a:moveTo>
                      <a:cubicBezTo>
                        <a:pt x="3055" y="1"/>
                        <a:pt x="2349" y="258"/>
                        <a:pt x="1775" y="833"/>
                      </a:cubicBezTo>
                      <a:cubicBezTo>
                        <a:pt x="0" y="2607"/>
                        <a:pt x="1253" y="5634"/>
                        <a:pt x="3810" y="5634"/>
                      </a:cubicBezTo>
                      <a:cubicBezTo>
                        <a:pt x="5324" y="5634"/>
                        <a:pt x="6576" y="4382"/>
                        <a:pt x="6576" y="2816"/>
                      </a:cubicBezTo>
                      <a:cubicBezTo>
                        <a:pt x="6576" y="1122"/>
                        <a:pt x="5192" y="1"/>
                        <a:pt x="37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539" name="Google Shape;1539;p63"/>
            <p:cNvGrpSpPr/>
            <p:nvPr/>
          </p:nvGrpSpPr>
          <p:grpSpPr>
            <a:xfrm>
              <a:off x="190038" y="221150"/>
              <a:ext cx="8763843" cy="4701188"/>
              <a:chOff x="190038" y="221150"/>
              <a:chExt cx="8763843" cy="4701188"/>
            </a:xfrm>
          </p:grpSpPr>
          <p:grpSp>
            <p:nvGrpSpPr>
              <p:cNvPr id="1540" name="Google Shape;1540;p63"/>
              <p:cNvGrpSpPr/>
              <p:nvPr/>
            </p:nvGrpSpPr>
            <p:grpSpPr>
              <a:xfrm>
                <a:off x="190038" y="221150"/>
                <a:ext cx="8763825" cy="4701188"/>
                <a:chOff x="189425" y="221150"/>
                <a:chExt cx="8763825" cy="4701188"/>
              </a:xfrm>
            </p:grpSpPr>
            <p:sp>
              <p:nvSpPr>
                <p:cNvPr id="1541" name="Google Shape;1541;p63"/>
                <p:cNvSpPr/>
                <p:nvPr/>
              </p:nvSpPr>
              <p:spPr>
                <a:xfrm>
                  <a:off x="189425" y="221150"/>
                  <a:ext cx="1297000" cy="1295700"/>
                </a:xfrm>
                <a:custGeom>
                  <a:rect b="b" l="l" r="r" t="t"/>
                  <a:pathLst>
                    <a:path extrusionOk="0" h="51828" w="51880">
                      <a:moveTo>
                        <a:pt x="1" y="1"/>
                      </a:moveTo>
                      <a:lnTo>
                        <a:pt x="1" y="51827"/>
                      </a:lnTo>
                      <a:lnTo>
                        <a:pt x="679" y="51827"/>
                      </a:lnTo>
                      <a:lnTo>
                        <a:pt x="679" y="627"/>
                      </a:lnTo>
                      <a:lnTo>
                        <a:pt x="51879" y="627"/>
                      </a:lnTo>
                      <a:lnTo>
                        <a:pt x="5187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2" name="Google Shape;1542;p63"/>
                <p:cNvSpPr/>
                <p:nvPr/>
              </p:nvSpPr>
              <p:spPr>
                <a:xfrm>
                  <a:off x="7657575" y="221150"/>
                  <a:ext cx="1295675" cy="1295700"/>
                </a:xfrm>
                <a:custGeom>
                  <a:rect b="b" l="l" r="r" t="t"/>
                  <a:pathLst>
                    <a:path extrusionOk="0" h="51828" w="51827">
                      <a:moveTo>
                        <a:pt x="0" y="1"/>
                      </a:moveTo>
                      <a:lnTo>
                        <a:pt x="0" y="627"/>
                      </a:lnTo>
                      <a:lnTo>
                        <a:pt x="51200" y="627"/>
                      </a:lnTo>
                      <a:lnTo>
                        <a:pt x="51200" y="51827"/>
                      </a:lnTo>
                      <a:lnTo>
                        <a:pt x="51827" y="51827"/>
                      </a:lnTo>
                      <a:lnTo>
                        <a:pt x="5182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3" name="Google Shape;1543;p63"/>
                <p:cNvSpPr/>
                <p:nvPr/>
              </p:nvSpPr>
              <p:spPr>
                <a:xfrm>
                  <a:off x="211600" y="3625363"/>
                  <a:ext cx="1297000" cy="1296975"/>
                </a:xfrm>
                <a:custGeom>
                  <a:rect b="b" l="l" r="r" t="t"/>
                  <a:pathLst>
                    <a:path extrusionOk="0" h="51879" w="51880">
                      <a:moveTo>
                        <a:pt x="1" y="0"/>
                      </a:moveTo>
                      <a:lnTo>
                        <a:pt x="1" y="51879"/>
                      </a:lnTo>
                      <a:lnTo>
                        <a:pt x="51879" y="51879"/>
                      </a:lnTo>
                      <a:lnTo>
                        <a:pt x="51879" y="51200"/>
                      </a:lnTo>
                      <a:lnTo>
                        <a:pt x="679" y="51200"/>
                      </a:lnTo>
                      <a:lnTo>
                        <a:pt x="67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4" name="Google Shape;1544;p63"/>
                <p:cNvSpPr/>
                <p:nvPr/>
              </p:nvSpPr>
              <p:spPr>
                <a:xfrm>
                  <a:off x="7635400" y="3625363"/>
                  <a:ext cx="1296975" cy="1296975"/>
                </a:xfrm>
                <a:custGeom>
                  <a:rect b="b" l="l" r="r" t="t"/>
                  <a:pathLst>
                    <a:path extrusionOk="0" h="51879" w="51879">
                      <a:moveTo>
                        <a:pt x="51253" y="0"/>
                      </a:moveTo>
                      <a:lnTo>
                        <a:pt x="51253" y="51200"/>
                      </a:lnTo>
                      <a:lnTo>
                        <a:pt x="0" y="51200"/>
                      </a:lnTo>
                      <a:lnTo>
                        <a:pt x="0" y="51879"/>
                      </a:lnTo>
                      <a:lnTo>
                        <a:pt x="51879" y="51879"/>
                      </a:lnTo>
                      <a:lnTo>
                        <a:pt x="5187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545" name="Google Shape;1545;p63"/>
              <p:cNvGrpSpPr/>
              <p:nvPr/>
            </p:nvGrpSpPr>
            <p:grpSpPr>
              <a:xfrm>
                <a:off x="190044" y="1714332"/>
                <a:ext cx="407554" cy="1714835"/>
                <a:chOff x="190044" y="1714332"/>
                <a:chExt cx="407554" cy="1714835"/>
              </a:xfrm>
            </p:grpSpPr>
            <p:grpSp>
              <p:nvGrpSpPr>
                <p:cNvPr id="1546" name="Google Shape;1546;p63"/>
                <p:cNvGrpSpPr/>
                <p:nvPr/>
              </p:nvGrpSpPr>
              <p:grpSpPr>
                <a:xfrm>
                  <a:off x="190046" y="1714332"/>
                  <a:ext cx="407552" cy="265160"/>
                  <a:chOff x="3185638" y="3863500"/>
                  <a:chExt cx="541525" cy="352325"/>
                </a:xfrm>
              </p:grpSpPr>
              <p:sp>
                <p:nvSpPr>
                  <p:cNvPr id="1547" name="Google Shape;1547;p63"/>
                  <p:cNvSpPr/>
                  <p:nvPr/>
                </p:nvSpPr>
                <p:spPr>
                  <a:xfrm>
                    <a:off x="3193488" y="4020075"/>
                    <a:ext cx="525850" cy="187925"/>
                  </a:xfrm>
                  <a:custGeom>
                    <a:rect b="b" l="l" r="r" t="t"/>
                    <a:pathLst>
                      <a:path extrusionOk="0" h="7517" w="21034">
                        <a:moveTo>
                          <a:pt x="7568" y="0"/>
                        </a:moveTo>
                        <a:lnTo>
                          <a:pt x="0" y="7516"/>
                        </a:lnTo>
                        <a:lnTo>
                          <a:pt x="21033" y="7516"/>
                        </a:lnTo>
                        <a:lnTo>
                          <a:pt x="15762" y="2192"/>
                        </a:lnTo>
                        <a:lnTo>
                          <a:pt x="12787" y="5220"/>
                        </a:lnTo>
                        <a:lnTo>
                          <a:pt x="756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48" name="Google Shape;1548;p63"/>
                  <p:cNvSpPr/>
                  <p:nvPr/>
                </p:nvSpPr>
                <p:spPr>
                  <a:xfrm>
                    <a:off x="3185638" y="3863500"/>
                    <a:ext cx="541525" cy="352325"/>
                  </a:xfrm>
                  <a:custGeom>
                    <a:rect b="b" l="l" r="r" t="t"/>
                    <a:pathLst>
                      <a:path extrusionOk="0" h="14093" w="21661">
                        <a:moveTo>
                          <a:pt x="21086" y="627"/>
                        </a:moveTo>
                        <a:lnTo>
                          <a:pt x="21086" y="13466"/>
                        </a:lnTo>
                        <a:lnTo>
                          <a:pt x="627" y="13466"/>
                        </a:lnTo>
                        <a:lnTo>
                          <a:pt x="627" y="627"/>
                        </a:lnTo>
                        <a:close/>
                        <a:moveTo>
                          <a:pt x="314" y="0"/>
                        </a:moveTo>
                        <a:cubicBezTo>
                          <a:pt x="157" y="0"/>
                          <a:pt x="1" y="157"/>
                          <a:pt x="1" y="314"/>
                        </a:cubicBezTo>
                        <a:lnTo>
                          <a:pt x="1" y="13779"/>
                        </a:lnTo>
                        <a:cubicBezTo>
                          <a:pt x="1" y="13936"/>
                          <a:pt x="157" y="14092"/>
                          <a:pt x="314" y="14092"/>
                        </a:cubicBezTo>
                        <a:lnTo>
                          <a:pt x="21347" y="14092"/>
                        </a:lnTo>
                        <a:cubicBezTo>
                          <a:pt x="21556" y="14092"/>
                          <a:pt x="21660" y="13936"/>
                          <a:pt x="21660" y="13779"/>
                        </a:cubicBezTo>
                        <a:lnTo>
                          <a:pt x="21660" y="314"/>
                        </a:lnTo>
                        <a:cubicBezTo>
                          <a:pt x="21660" y="157"/>
                          <a:pt x="21556" y="0"/>
                          <a:pt x="2134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549" name="Google Shape;1549;p63"/>
                <p:cNvGrpSpPr/>
                <p:nvPr/>
              </p:nvGrpSpPr>
              <p:grpSpPr>
                <a:xfrm>
                  <a:off x="190062" y="2197557"/>
                  <a:ext cx="407533" cy="265160"/>
                  <a:chOff x="3929388" y="3863500"/>
                  <a:chExt cx="541500" cy="352325"/>
                </a:xfrm>
              </p:grpSpPr>
              <p:sp>
                <p:nvSpPr>
                  <p:cNvPr id="1550" name="Google Shape;1550;p63"/>
                  <p:cNvSpPr/>
                  <p:nvPr/>
                </p:nvSpPr>
                <p:spPr>
                  <a:xfrm>
                    <a:off x="3929388" y="3863500"/>
                    <a:ext cx="541500" cy="352325"/>
                  </a:xfrm>
                  <a:custGeom>
                    <a:rect b="b" l="l" r="r" t="t"/>
                    <a:pathLst>
                      <a:path extrusionOk="0" h="14093" w="21660">
                        <a:moveTo>
                          <a:pt x="21086" y="627"/>
                        </a:moveTo>
                        <a:lnTo>
                          <a:pt x="21086" y="13466"/>
                        </a:lnTo>
                        <a:lnTo>
                          <a:pt x="626" y="13466"/>
                        </a:lnTo>
                        <a:lnTo>
                          <a:pt x="626" y="627"/>
                        </a:lnTo>
                        <a:close/>
                        <a:moveTo>
                          <a:pt x="313" y="0"/>
                        </a:moveTo>
                        <a:cubicBezTo>
                          <a:pt x="157" y="0"/>
                          <a:pt x="0" y="157"/>
                          <a:pt x="0" y="314"/>
                        </a:cubicBezTo>
                        <a:lnTo>
                          <a:pt x="0" y="13779"/>
                        </a:lnTo>
                        <a:cubicBezTo>
                          <a:pt x="0" y="13936"/>
                          <a:pt x="157" y="14092"/>
                          <a:pt x="313" y="14092"/>
                        </a:cubicBezTo>
                        <a:lnTo>
                          <a:pt x="21347" y="14092"/>
                        </a:lnTo>
                        <a:cubicBezTo>
                          <a:pt x="21555" y="14092"/>
                          <a:pt x="21660" y="13936"/>
                          <a:pt x="21660" y="13779"/>
                        </a:cubicBezTo>
                        <a:lnTo>
                          <a:pt x="21660" y="314"/>
                        </a:lnTo>
                        <a:cubicBezTo>
                          <a:pt x="21660" y="157"/>
                          <a:pt x="21555" y="0"/>
                          <a:pt x="2134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51" name="Google Shape;1551;p63"/>
                  <p:cNvSpPr/>
                  <p:nvPr/>
                </p:nvSpPr>
                <p:spPr>
                  <a:xfrm>
                    <a:off x="4118563" y="3918300"/>
                    <a:ext cx="176175" cy="242400"/>
                  </a:xfrm>
                  <a:custGeom>
                    <a:rect b="b" l="l" r="r" t="t"/>
                    <a:pathLst>
                      <a:path extrusionOk="0" h="9696" w="7047">
                        <a:moveTo>
                          <a:pt x="1723" y="0"/>
                        </a:moveTo>
                        <a:cubicBezTo>
                          <a:pt x="1149" y="0"/>
                          <a:pt x="523" y="105"/>
                          <a:pt x="1" y="314"/>
                        </a:cubicBezTo>
                        <a:cubicBezTo>
                          <a:pt x="2350" y="522"/>
                          <a:pt x="4176" y="2506"/>
                          <a:pt x="4176" y="4854"/>
                        </a:cubicBezTo>
                        <a:cubicBezTo>
                          <a:pt x="4176" y="7203"/>
                          <a:pt x="2350" y="9186"/>
                          <a:pt x="1" y="9343"/>
                        </a:cubicBezTo>
                        <a:cubicBezTo>
                          <a:pt x="591" y="9583"/>
                          <a:pt x="1195" y="9695"/>
                          <a:pt x="1786" y="9695"/>
                        </a:cubicBezTo>
                        <a:cubicBezTo>
                          <a:pt x="4018" y="9695"/>
                          <a:pt x="6071" y="8094"/>
                          <a:pt x="6525" y="5742"/>
                        </a:cubicBezTo>
                        <a:cubicBezTo>
                          <a:pt x="7047" y="2767"/>
                          <a:pt x="4750" y="0"/>
                          <a:pt x="1723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552" name="Google Shape;1552;p63"/>
                <p:cNvGrpSpPr/>
                <p:nvPr/>
              </p:nvGrpSpPr>
              <p:grpSpPr>
                <a:xfrm>
                  <a:off x="190044" y="2680782"/>
                  <a:ext cx="407552" cy="265160"/>
                  <a:chOff x="4673113" y="3863500"/>
                  <a:chExt cx="541525" cy="352325"/>
                </a:xfrm>
              </p:grpSpPr>
              <p:sp>
                <p:nvSpPr>
                  <p:cNvPr id="1553" name="Google Shape;1553;p63"/>
                  <p:cNvSpPr/>
                  <p:nvPr/>
                </p:nvSpPr>
                <p:spPr>
                  <a:xfrm>
                    <a:off x="4673113" y="3863500"/>
                    <a:ext cx="541525" cy="352325"/>
                  </a:xfrm>
                  <a:custGeom>
                    <a:rect b="b" l="l" r="r" t="t"/>
                    <a:pathLst>
                      <a:path extrusionOk="0" h="14093" w="21661">
                        <a:moveTo>
                          <a:pt x="21034" y="627"/>
                        </a:moveTo>
                        <a:lnTo>
                          <a:pt x="21034" y="13466"/>
                        </a:lnTo>
                        <a:lnTo>
                          <a:pt x="627" y="13466"/>
                        </a:lnTo>
                        <a:lnTo>
                          <a:pt x="627" y="627"/>
                        </a:lnTo>
                        <a:close/>
                        <a:moveTo>
                          <a:pt x="314" y="0"/>
                        </a:moveTo>
                        <a:cubicBezTo>
                          <a:pt x="157" y="0"/>
                          <a:pt x="0" y="157"/>
                          <a:pt x="0" y="314"/>
                        </a:cubicBezTo>
                        <a:lnTo>
                          <a:pt x="0" y="13779"/>
                        </a:lnTo>
                        <a:cubicBezTo>
                          <a:pt x="0" y="13936"/>
                          <a:pt x="157" y="14092"/>
                          <a:pt x="314" y="14092"/>
                        </a:cubicBezTo>
                        <a:lnTo>
                          <a:pt x="21347" y="14092"/>
                        </a:lnTo>
                        <a:cubicBezTo>
                          <a:pt x="21556" y="14092"/>
                          <a:pt x="21660" y="13936"/>
                          <a:pt x="21660" y="13779"/>
                        </a:cubicBezTo>
                        <a:lnTo>
                          <a:pt x="21660" y="314"/>
                        </a:lnTo>
                        <a:cubicBezTo>
                          <a:pt x="21660" y="157"/>
                          <a:pt x="21556" y="0"/>
                          <a:pt x="2134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54" name="Google Shape;1554;p63"/>
                  <p:cNvSpPr/>
                  <p:nvPr/>
                </p:nvSpPr>
                <p:spPr>
                  <a:xfrm>
                    <a:off x="4847963" y="3967425"/>
                    <a:ext cx="168325" cy="144000"/>
                  </a:xfrm>
                  <a:custGeom>
                    <a:rect b="b" l="l" r="r" t="t"/>
                    <a:pathLst>
                      <a:path extrusionOk="0" h="5760" w="6733">
                        <a:moveTo>
                          <a:pt x="3843" y="1"/>
                        </a:moveTo>
                        <a:cubicBezTo>
                          <a:pt x="3137" y="1"/>
                          <a:pt x="2417" y="264"/>
                          <a:pt x="1827" y="854"/>
                        </a:cubicBezTo>
                        <a:cubicBezTo>
                          <a:pt x="0" y="2681"/>
                          <a:pt x="1305" y="5760"/>
                          <a:pt x="3862" y="5760"/>
                        </a:cubicBezTo>
                        <a:cubicBezTo>
                          <a:pt x="5428" y="5760"/>
                          <a:pt x="6733" y="4507"/>
                          <a:pt x="6733" y="2889"/>
                        </a:cubicBezTo>
                        <a:cubicBezTo>
                          <a:pt x="6733" y="1158"/>
                          <a:pt x="5321" y="1"/>
                          <a:pt x="384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55" name="Google Shape;1555;p63"/>
                  <p:cNvSpPr/>
                  <p:nvPr/>
                </p:nvSpPr>
                <p:spPr>
                  <a:xfrm>
                    <a:off x="4936688" y="3893825"/>
                    <a:ext cx="15675" cy="57125"/>
                  </a:xfrm>
                  <a:custGeom>
                    <a:rect b="b" l="l" r="r" t="t"/>
                    <a:pathLst>
                      <a:path extrusionOk="0" h="2285" w="627">
                        <a:moveTo>
                          <a:pt x="313" y="1"/>
                        </a:moveTo>
                        <a:cubicBezTo>
                          <a:pt x="157" y="1"/>
                          <a:pt x="0" y="118"/>
                          <a:pt x="0" y="353"/>
                        </a:cubicBezTo>
                        <a:lnTo>
                          <a:pt x="0" y="1971"/>
                        </a:lnTo>
                        <a:cubicBezTo>
                          <a:pt x="0" y="2128"/>
                          <a:pt x="105" y="2284"/>
                          <a:pt x="313" y="2284"/>
                        </a:cubicBezTo>
                        <a:cubicBezTo>
                          <a:pt x="470" y="2284"/>
                          <a:pt x="626" y="2180"/>
                          <a:pt x="626" y="1971"/>
                        </a:cubicBezTo>
                        <a:lnTo>
                          <a:pt x="626" y="353"/>
                        </a:lnTo>
                        <a:cubicBezTo>
                          <a:pt x="626" y="118"/>
                          <a:pt x="470" y="1"/>
                          <a:pt x="31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56" name="Google Shape;1556;p63"/>
                  <p:cNvSpPr/>
                  <p:nvPr/>
                </p:nvSpPr>
                <p:spPr>
                  <a:xfrm>
                    <a:off x="4936688" y="4128375"/>
                    <a:ext cx="15675" cy="57425"/>
                  </a:xfrm>
                  <a:custGeom>
                    <a:rect b="b" l="l" r="r" t="t"/>
                    <a:pathLst>
                      <a:path extrusionOk="0" h="2297" w="627">
                        <a:moveTo>
                          <a:pt x="313" y="0"/>
                        </a:moveTo>
                        <a:cubicBezTo>
                          <a:pt x="157" y="0"/>
                          <a:pt x="0" y="105"/>
                          <a:pt x="0" y="314"/>
                        </a:cubicBezTo>
                        <a:lnTo>
                          <a:pt x="0" y="1984"/>
                        </a:lnTo>
                        <a:cubicBezTo>
                          <a:pt x="0" y="2140"/>
                          <a:pt x="105" y="2297"/>
                          <a:pt x="313" y="2297"/>
                        </a:cubicBezTo>
                        <a:cubicBezTo>
                          <a:pt x="470" y="2297"/>
                          <a:pt x="626" y="2192"/>
                          <a:pt x="626" y="1984"/>
                        </a:cubicBezTo>
                        <a:lnTo>
                          <a:pt x="626" y="314"/>
                        </a:lnTo>
                        <a:cubicBezTo>
                          <a:pt x="626" y="105"/>
                          <a:pt x="470" y="0"/>
                          <a:pt x="313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57" name="Google Shape;1557;p63"/>
                  <p:cNvSpPr/>
                  <p:nvPr/>
                </p:nvSpPr>
                <p:spPr>
                  <a:xfrm>
                    <a:off x="5030613" y="4031825"/>
                    <a:ext cx="61350" cy="15675"/>
                  </a:xfrm>
                  <a:custGeom>
                    <a:rect b="b" l="l" r="r" t="t"/>
                    <a:pathLst>
                      <a:path extrusionOk="0" h="627" w="2454">
                        <a:moveTo>
                          <a:pt x="419" y="0"/>
                        </a:moveTo>
                        <a:cubicBezTo>
                          <a:pt x="1" y="0"/>
                          <a:pt x="1" y="626"/>
                          <a:pt x="419" y="626"/>
                        </a:cubicBezTo>
                        <a:lnTo>
                          <a:pt x="2089" y="626"/>
                        </a:lnTo>
                        <a:cubicBezTo>
                          <a:pt x="2454" y="626"/>
                          <a:pt x="2454" y="0"/>
                          <a:pt x="208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58" name="Google Shape;1558;p63"/>
                  <p:cNvSpPr/>
                  <p:nvPr/>
                </p:nvSpPr>
                <p:spPr>
                  <a:xfrm>
                    <a:off x="4795763" y="4031825"/>
                    <a:ext cx="61350" cy="15675"/>
                  </a:xfrm>
                  <a:custGeom>
                    <a:rect b="b" l="l" r="r" t="t"/>
                    <a:pathLst>
                      <a:path extrusionOk="0" h="627" w="2454">
                        <a:moveTo>
                          <a:pt x="418" y="0"/>
                        </a:moveTo>
                        <a:cubicBezTo>
                          <a:pt x="0" y="0"/>
                          <a:pt x="0" y="626"/>
                          <a:pt x="418" y="626"/>
                        </a:cubicBezTo>
                        <a:lnTo>
                          <a:pt x="2036" y="626"/>
                        </a:lnTo>
                        <a:cubicBezTo>
                          <a:pt x="2453" y="626"/>
                          <a:pt x="2453" y="0"/>
                          <a:pt x="203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59" name="Google Shape;1559;p63"/>
                  <p:cNvSpPr/>
                  <p:nvPr/>
                </p:nvSpPr>
                <p:spPr>
                  <a:xfrm>
                    <a:off x="5004538" y="3934600"/>
                    <a:ext cx="45675" cy="45050"/>
                  </a:xfrm>
                  <a:custGeom>
                    <a:rect b="b" l="l" r="r" t="t"/>
                    <a:pathLst>
                      <a:path extrusionOk="0" h="1802" w="1827">
                        <a:moveTo>
                          <a:pt x="1488" y="1"/>
                        </a:moveTo>
                        <a:cubicBezTo>
                          <a:pt x="1409" y="1"/>
                          <a:pt x="1331" y="27"/>
                          <a:pt x="1253" y="79"/>
                        </a:cubicBezTo>
                        <a:lnTo>
                          <a:pt x="105" y="1227"/>
                        </a:lnTo>
                        <a:cubicBezTo>
                          <a:pt x="0" y="1384"/>
                          <a:pt x="0" y="1541"/>
                          <a:pt x="105" y="1697"/>
                        </a:cubicBezTo>
                        <a:cubicBezTo>
                          <a:pt x="157" y="1749"/>
                          <a:pt x="261" y="1801"/>
                          <a:pt x="313" y="1801"/>
                        </a:cubicBezTo>
                        <a:cubicBezTo>
                          <a:pt x="418" y="1749"/>
                          <a:pt x="470" y="1749"/>
                          <a:pt x="522" y="1697"/>
                        </a:cubicBezTo>
                        <a:lnTo>
                          <a:pt x="1722" y="497"/>
                        </a:lnTo>
                        <a:cubicBezTo>
                          <a:pt x="1827" y="392"/>
                          <a:pt x="1827" y="184"/>
                          <a:pt x="1722" y="79"/>
                        </a:cubicBezTo>
                        <a:cubicBezTo>
                          <a:pt x="1644" y="27"/>
                          <a:pt x="1566" y="1"/>
                          <a:pt x="148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60" name="Google Shape;1560;p63"/>
                  <p:cNvSpPr/>
                  <p:nvPr/>
                </p:nvSpPr>
                <p:spPr>
                  <a:xfrm>
                    <a:off x="4837513" y="4100225"/>
                    <a:ext cx="49200" cy="45125"/>
                  </a:xfrm>
                  <a:custGeom>
                    <a:rect b="b" l="l" r="r" t="t"/>
                    <a:pathLst>
                      <a:path extrusionOk="0" h="1805" w="1968">
                        <a:moveTo>
                          <a:pt x="1519" y="0"/>
                        </a:moveTo>
                        <a:cubicBezTo>
                          <a:pt x="1448" y="0"/>
                          <a:pt x="1374" y="25"/>
                          <a:pt x="1305" y="83"/>
                        </a:cubicBezTo>
                        <a:lnTo>
                          <a:pt x="157" y="1283"/>
                        </a:lnTo>
                        <a:cubicBezTo>
                          <a:pt x="1" y="1387"/>
                          <a:pt x="1" y="1596"/>
                          <a:pt x="157" y="1700"/>
                        </a:cubicBezTo>
                        <a:cubicBezTo>
                          <a:pt x="209" y="1753"/>
                          <a:pt x="262" y="1805"/>
                          <a:pt x="366" y="1805"/>
                        </a:cubicBezTo>
                        <a:cubicBezTo>
                          <a:pt x="418" y="1805"/>
                          <a:pt x="523" y="1753"/>
                          <a:pt x="575" y="1700"/>
                        </a:cubicBezTo>
                        <a:lnTo>
                          <a:pt x="1723" y="552"/>
                        </a:lnTo>
                        <a:cubicBezTo>
                          <a:pt x="1967" y="308"/>
                          <a:pt x="1767" y="0"/>
                          <a:pt x="151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61" name="Google Shape;1561;p63"/>
                  <p:cNvSpPr/>
                  <p:nvPr/>
                </p:nvSpPr>
                <p:spPr>
                  <a:xfrm>
                    <a:off x="5001263" y="4100800"/>
                    <a:ext cx="48950" cy="44550"/>
                  </a:xfrm>
                  <a:custGeom>
                    <a:rect b="b" l="l" r="r" t="t"/>
                    <a:pathLst>
                      <a:path extrusionOk="0" h="1782" w="1958">
                        <a:moveTo>
                          <a:pt x="434" y="1"/>
                        </a:moveTo>
                        <a:cubicBezTo>
                          <a:pt x="206" y="1"/>
                          <a:pt x="1" y="294"/>
                          <a:pt x="236" y="529"/>
                        </a:cubicBezTo>
                        <a:lnTo>
                          <a:pt x="1384" y="1677"/>
                        </a:lnTo>
                        <a:cubicBezTo>
                          <a:pt x="1436" y="1730"/>
                          <a:pt x="1540" y="1782"/>
                          <a:pt x="1645" y="1782"/>
                        </a:cubicBezTo>
                        <a:cubicBezTo>
                          <a:pt x="1697" y="1782"/>
                          <a:pt x="1801" y="1730"/>
                          <a:pt x="1853" y="1677"/>
                        </a:cubicBezTo>
                        <a:cubicBezTo>
                          <a:pt x="1958" y="1573"/>
                          <a:pt x="1958" y="1364"/>
                          <a:pt x="1853" y="1260"/>
                        </a:cubicBezTo>
                        <a:lnTo>
                          <a:pt x="653" y="112"/>
                        </a:lnTo>
                        <a:cubicBezTo>
                          <a:pt x="588" y="33"/>
                          <a:pt x="510" y="1"/>
                          <a:pt x="43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62" name="Google Shape;1562;p63"/>
                  <p:cNvSpPr/>
                  <p:nvPr/>
                </p:nvSpPr>
                <p:spPr>
                  <a:xfrm>
                    <a:off x="4837513" y="3934600"/>
                    <a:ext cx="47000" cy="45050"/>
                  </a:xfrm>
                  <a:custGeom>
                    <a:rect b="b" l="l" r="r" t="t"/>
                    <a:pathLst>
                      <a:path extrusionOk="0" h="1802" w="1880">
                        <a:moveTo>
                          <a:pt x="366" y="1"/>
                        </a:moveTo>
                        <a:cubicBezTo>
                          <a:pt x="288" y="1"/>
                          <a:pt x="209" y="27"/>
                          <a:pt x="157" y="79"/>
                        </a:cubicBezTo>
                        <a:cubicBezTo>
                          <a:pt x="1" y="184"/>
                          <a:pt x="1" y="392"/>
                          <a:pt x="157" y="497"/>
                        </a:cubicBezTo>
                        <a:lnTo>
                          <a:pt x="1305" y="1697"/>
                        </a:lnTo>
                        <a:cubicBezTo>
                          <a:pt x="1358" y="1749"/>
                          <a:pt x="1462" y="1749"/>
                          <a:pt x="1514" y="1801"/>
                        </a:cubicBezTo>
                        <a:cubicBezTo>
                          <a:pt x="1619" y="1749"/>
                          <a:pt x="1671" y="1749"/>
                          <a:pt x="1723" y="1697"/>
                        </a:cubicBezTo>
                        <a:cubicBezTo>
                          <a:pt x="1880" y="1541"/>
                          <a:pt x="1880" y="1384"/>
                          <a:pt x="1723" y="1227"/>
                        </a:cubicBezTo>
                        <a:lnTo>
                          <a:pt x="575" y="79"/>
                        </a:lnTo>
                        <a:cubicBezTo>
                          <a:pt x="523" y="27"/>
                          <a:pt x="444" y="1"/>
                          <a:pt x="36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563" name="Google Shape;1563;p63"/>
                <p:cNvGrpSpPr/>
                <p:nvPr/>
              </p:nvGrpSpPr>
              <p:grpSpPr>
                <a:xfrm>
                  <a:off x="190045" y="3164007"/>
                  <a:ext cx="407552" cy="265160"/>
                  <a:chOff x="5416838" y="3863500"/>
                  <a:chExt cx="541525" cy="352325"/>
                </a:xfrm>
              </p:grpSpPr>
              <p:sp>
                <p:nvSpPr>
                  <p:cNvPr id="1564" name="Google Shape;1564;p63"/>
                  <p:cNvSpPr/>
                  <p:nvPr/>
                </p:nvSpPr>
                <p:spPr>
                  <a:xfrm>
                    <a:off x="5416838" y="3863500"/>
                    <a:ext cx="541525" cy="352325"/>
                  </a:xfrm>
                  <a:custGeom>
                    <a:rect b="b" l="l" r="r" t="t"/>
                    <a:pathLst>
                      <a:path extrusionOk="0" h="14093" w="21661">
                        <a:moveTo>
                          <a:pt x="21034" y="627"/>
                        </a:moveTo>
                        <a:lnTo>
                          <a:pt x="21034" y="13466"/>
                        </a:lnTo>
                        <a:lnTo>
                          <a:pt x="627" y="13466"/>
                        </a:lnTo>
                        <a:lnTo>
                          <a:pt x="627" y="627"/>
                        </a:lnTo>
                        <a:close/>
                        <a:moveTo>
                          <a:pt x="314" y="0"/>
                        </a:moveTo>
                        <a:cubicBezTo>
                          <a:pt x="157" y="0"/>
                          <a:pt x="1" y="157"/>
                          <a:pt x="1" y="314"/>
                        </a:cubicBezTo>
                        <a:lnTo>
                          <a:pt x="1" y="13779"/>
                        </a:lnTo>
                        <a:cubicBezTo>
                          <a:pt x="1" y="13936"/>
                          <a:pt x="157" y="14092"/>
                          <a:pt x="314" y="14092"/>
                        </a:cubicBezTo>
                        <a:lnTo>
                          <a:pt x="21347" y="14092"/>
                        </a:lnTo>
                        <a:cubicBezTo>
                          <a:pt x="21556" y="14092"/>
                          <a:pt x="21660" y="13936"/>
                          <a:pt x="21660" y="13779"/>
                        </a:cubicBezTo>
                        <a:lnTo>
                          <a:pt x="21660" y="314"/>
                        </a:lnTo>
                        <a:cubicBezTo>
                          <a:pt x="21660" y="157"/>
                          <a:pt x="21556" y="0"/>
                          <a:pt x="2134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65" name="Google Shape;1565;p63"/>
                  <p:cNvSpPr/>
                  <p:nvPr/>
                </p:nvSpPr>
                <p:spPr>
                  <a:xfrm>
                    <a:off x="5680413" y="3905250"/>
                    <a:ext cx="15675" cy="52225"/>
                  </a:xfrm>
                  <a:custGeom>
                    <a:rect b="b" l="l" r="r" t="t"/>
                    <a:pathLst>
                      <a:path extrusionOk="0" h="2089" w="627">
                        <a:moveTo>
                          <a:pt x="294" y="1"/>
                        </a:moveTo>
                        <a:cubicBezTo>
                          <a:pt x="144" y="1"/>
                          <a:pt x="0" y="105"/>
                          <a:pt x="0" y="314"/>
                        </a:cubicBezTo>
                        <a:lnTo>
                          <a:pt x="0" y="1775"/>
                        </a:lnTo>
                        <a:cubicBezTo>
                          <a:pt x="0" y="1932"/>
                          <a:pt x="105" y="2088"/>
                          <a:pt x="314" y="2088"/>
                        </a:cubicBezTo>
                        <a:cubicBezTo>
                          <a:pt x="470" y="2088"/>
                          <a:pt x="627" y="1932"/>
                          <a:pt x="627" y="1775"/>
                        </a:cubicBezTo>
                        <a:lnTo>
                          <a:pt x="627" y="314"/>
                        </a:lnTo>
                        <a:cubicBezTo>
                          <a:pt x="601" y="105"/>
                          <a:pt x="444" y="1"/>
                          <a:pt x="29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66" name="Google Shape;1566;p63"/>
                  <p:cNvSpPr/>
                  <p:nvPr/>
                </p:nvSpPr>
                <p:spPr>
                  <a:xfrm>
                    <a:off x="5763913" y="4027900"/>
                    <a:ext cx="56125" cy="14375"/>
                  </a:xfrm>
                  <a:custGeom>
                    <a:rect b="b" l="l" r="r" t="t"/>
                    <a:pathLst>
                      <a:path extrusionOk="0" h="575" w="2245">
                        <a:moveTo>
                          <a:pt x="418" y="1"/>
                        </a:moveTo>
                        <a:cubicBezTo>
                          <a:pt x="1" y="1"/>
                          <a:pt x="1" y="575"/>
                          <a:pt x="418" y="575"/>
                        </a:cubicBezTo>
                        <a:lnTo>
                          <a:pt x="1827" y="575"/>
                        </a:lnTo>
                        <a:cubicBezTo>
                          <a:pt x="2245" y="575"/>
                          <a:pt x="2245" y="1"/>
                          <a:pt x="182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67" name="Google Shape;1567;p63"/>
                  <p:cNvSpPr/>
                  <p:nvPr/>
                </p:nvSpPr>
                <p:spPr>
                  <a:xfrm>
                    <a:off x="5555163" y="4027900"/>
                    <a:ext cx="57425" cy="14375"/>
                  </a:xfrm>
                  <a:custGeom>
                    <a:rect b="b" l="l" r="r" t="t"/>
                    <a:pathLst>
                      <a:path extrusionOk="0" h="575" w="2297">
                        <a:moveTo>
                          <a:pt x="418" y="1"/>
                        </a:moveTo>
                        <a:cubicBezTo>
                          <a:pt x="0" y="1"/>
                          <a:pt x="0" y="575"/>
                          <a:pt x="418" y="575"/>
                        </a:cubicBezTo>
                        <a:lnTo>
                          <a:pt x="1879" y="575"/>
                        </a:lnTo>
                        <a:cubicBezTo>
                          <a:pt x="2297" y="575"/>
                          <a:pt x="2297" y="1"/>
                          <a:pt x="187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68" name="Google Shape;1568;p63"/>
                  <p:cNvSpPr/>
                  <p:nvPr/>
                </p:nvSpPr>
                <p:spPr>
                  <a:xfrm>
                    <a:off x="5737813" y="3941125"/>
                    <a:ext cx="44400" cy="41125"/>
                  </a:xfrm>
                  <a:custGeom>
                    <a:rect b="b" l="l" r="r" t="t"/>
                    <a:pathLst>
                      <a:path extrusionOk="0" h="1645" w="1776">
                        <a:moveTo>
                          <a:pt x="1462" y="1"/>
                        </a:moveTo>
                        <a:cubicBezTo>
                          <a:pt x="1384" y="1"/>
                          <a:pt x="1306" y="27"/>
                          <a:pt x="1254" y="79"/>
                        </a:cubicBezTo>
                        <a:lnTo>
                          <a:pt x="210" y="1123"/>
                        </a:lnTo>
                        <a:cubicBezTo>
                          <a:pt x="1" y="1332"/>
                          <a:pt x="157" y="1645"/>
                          <a:pt x="418" y="1645"/>
                        </a:cubicBezTo>
                        <a:cubicBezTo>
                          <a:pt x="523" y="1645"/>
                          <a:pt x="575" y="1593"/>
                          <a:pt x="627" y="1540"/>
                        </a:cubicBezTo>
                        <a:lnTo>
                          <a:pt x="1671" y="549"/>
                        </a:lnTo>
                        <a:cubicBezTo>
                          <a:pt x="1775" y="392"/>
                          <a:pt x="1775" y="236"/>
                          <a:pt x="1671" y="79"/>
                        </a:cubicBezTo>
                        <a:cubicBezTo>
                          <a:pt x="1619" y="27"/>
                          <a:pt x="1541" y="1"/>
                          <a:pt x="1462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69" name="Google Shape;1569;p63"/>
                  <p:cNvSpPr/>
                  <p:nvPr/>
                </p:nvSpPr>
                <p:spPr>
                  <a:xfrm>
                    <a:off x="5592988" y="4087750"/>
                    <a:ext cx="45375" cy="41950"/>
                  </a:xfrm>
                  <a:custGeom>
                    <a:rect b="b" l="l" r="r" t="t"/>
                    <a:pathLst>
                      <a:path extrusionOk="0" h="1678" w="1815">
                        <a:moveTo>
                          <a:pt x="1391" y="1"/>
                        </a:moveTo>
                        <a:cubicBezTo>
                          <a:pt x="1312" y="1"/>
                          <a:pt x="1227" y="34"/>
                          <a:pt x="1149" y="112"/>
                        </a:cubicBezTo>
                        <a:lnTo>
                          <a:pt x="105" y="1103"/>
                        </a:lnTo>
                        <a:cubicBezTo>
                          <a:pt x="1" y="1260"/>
                          <a:pt x="1" y="1417"/>
                          <a:pt x="105" y="1573"/>
                        </a:cubicBezTo>
                        <a:cubicBezTo>
                          <a:pt x="157" y="1625"/>
                          <a:pt x="262" y="1678"/>
                          <a:pt x="366" y="1678"/>
                        </a:cubicBezTo>
                        <a:cubicBezTo>
                          <a:pt x="418" y="1678"/>
                          <a:pt x="523" y="1625"/>
                          <a:pt x="575" y="1573"/>
                        </a:cubicBezTo>
                        <a:lnTo>
                          <a:pt x="1619" y="529"/>
                        </a:lnTo>
                        <a:cubicBezTo>
                          <a:pt x="1814" y="294"/>
                          <a:pt x="1628" y="1"/>
                          <a:pt x="139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70" name="Google Shape;1570;p63"/>
                  <p:cNvSpPr/>
                  <p:nvPr/>
                </p:nvSpPr>
                <p:spPr>
                  <a:xfrm>
                    <a:off x="5739138" y="4087600"/>
                    <a:ext cx="43075" cy="42100"/>
                  </a:xfrm>
                  <a:custGeom>
                    <a:rect b="b" l="l" r="r" t="t"/>
                    <a:pathLst>
                      <a:path extrusionOk="0" h="1684" w="1723">
                        <a:moveTo>
                          <a:pt x="365" y="0"/>
                        </a:moveTo>
                        <a:cubicBezTo>
                          <a:pt x="287" y="0"/>
                          <a:pt x="209" y="40"/>
                          <a:pt x="157" y="118"/>
                        </a:cubicBezTo>
                        <a:cubicBezTo>
                          <a:pt x="0" y="222"/>
                          <a:pt x="0" y="431"/>
                          <a:pt x="157" y="535"/>
                        </a:cubicBezTo>
                        <a:lnTo>
                          <a:pt x="1148" y="1579"/>
                        </a:lnTo>
                        <a:cubicBezTo>
                          <a:pt x="1201" y="1631"/>
                          <a:pt x="1305" y="1684"/>
                          <a:pt x="1409" y="1684"/>
                        </a:cubicBezTo>
                        <a:cubicBezTo>
                          <a:pt x="1461" y="1684"/>
                          <a:pt x="1566" y="1631"/>
                          <a:pt x="1618" y="1579"/>
                        </a:cubicBezTo>
                        <a:cubicBezTo>
                          <a:pt x="1722" y="1423"/>
                          <a:pt x="1722" y="1266"/>
                          <a:pt x="1618" y="1109"/>
                        </a:cubicBezTo>
                        <a:lnTo>
                          <a:pt x="574" y="118"/>
                        </a:lnTo>
                        <a:cubicBezTo>
                          <a:pt x="522" y="40"/>
                          <a:pt x="444" y="0"/>
                          <a:pt x="36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71" name="Google Shape;1571;p63"/>
                  <p:cNvSpPr/>
                  <p:nvPr/>
                </p:nvSpPr>
                <p:spPr>
                  <a:xfrm>
                    <a:off x="5590513" y="3941050"/>
                    <a:ext cx="46875" cy="41200"/>
                  </a:xfrm>
                  <a:custGeom>
                    <a:rect b="b" l="l" r="r" t="t"/>
                    <a:pathLst>
                      <a:path extrusionOk="0" h="1648" w="1875">
                        <a:moveTo>
                          <a:pt x="435" y="0"/>
                        </a:moveTo>
                        <a:cubicBezTo>
                          <a:pt x="210" y="0"/>
                          <a:pt x="1" y="308"/>
                          <a:pt x="204" y="552"/>
                        </a:cubicBezTo>
                        <a:lnTo>
                          <a:pt x="1248" y="1543"/>
                        </a:lnTo>
                        <a:cubicBezTo>
                          <a:pt x="1300" y="1596"/>
                          <a:pt x="1352" y="1648"/>
                          <a:pt x="1457" y="1648"/>
                        </a:cubicBezTo>
                        <a:cubicBezTo>
                          <a:pt x="1718" y="1648"/>
                          <a:pt x="1874" y="1335"/>
                          <a:pt x="1665" y="1126"/>
                        </a:cubicBezTo>
                        <a:lnTo>
                          <a:pt x="622" y="82"/>
                        </a:lnTo>
                        <a:cubicBezTo>
                          <a:pt x="564" y="25"/>
                          <a:pt x="499" y="0"/>
                          <a:pt x="43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72" name="Google Shape;1572;p63"/>
                  <p:cNvSpPr/>
                  <p:nvPr/>
                </p:nvSpPr>
                <p:spPr>
                  <a:xfrm>
                    <a:off x="5598213" y="3970500"/>
                    <a:ext cx="178775" cy="139625"/>
                  </a:xfrm>
                  <a:custGeom>
                    <a:rect b="b" l="l" r="r" t="t"/>
                    <a:pathLst>
                      <a:path extrusionOk="0" h="5585" w="7151">
                        <a:moveTo>
                          <a:pt x="3602" y="0"/>
                        </a:moveTo>
                        <a:cubicBezTo>
                          <a:pt x="992" y="0"/>
                          <a:pt x="0" y="3393"/>
                          <a:pt x="2192" y="4750"/>
                        </a:cubicBezTo>
                        <a:lnTo>
                          <a:pt x="2192" y="5585"/>
                        </a:lnTo>
                        <a:lnTo>
                          <a:pt x="4959" y="5585"/>
                        </a:lnTo>
                        <a:lnTo>
                          <a:pt x="4959" y="4750"/>
                        </a:lnTo>
                        <a:cubicBezTo>
                          <a:pt x="7151" y="3393"/>
                          <a:pt x="6159" y="0"/>
                          <a:pt x="360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73" name="Google Shape;1573;p63"/>
                  <p:cNvSpPr/>
                  <p:nvPr/>
                </p:nvSpPr>
                <p:spPr>
                  <a:xfrm>
                    <a:off x="5650413" y="4127075"/>
                    <a:ext cx="74375" cy="15675"/>
                  </a:xfrm>
                  <a:custGeom>
                    <a:rect b="b" l="l" r="r" t="t"/>
                    <a:pathLst>
                      <a:path extrusionOk="0" h="627" w="2975">
                        <a:moveTo>
                          <a:pt x="418" y="0"/>
                        </a:moveTo>
                        <a:cubicBezTo>
                          <a:pt x="0" y="0"/>
                          <a:pt x="0" y="626"/>
                          <a:pt x="418" y="626"/>
                        </a:cubicBezTo>
                        <a:lnTo>
                          <a:pt x="2557" y="626"/>
                        </a:lnTo>
                        <a:cubicBezTo>
                          <a:pt x="2975" y="626"/>
                          <a:pt x="2975" y="0"/>
                          <a:pt x="255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74" name="Google Shape;1574;p63"/>
                  <p:cNvSpPr/>
                  <p:nvPr/>
                </p:nvSpPr>
                <p:spPr>
                  <a:xfrm>
                    <a:off x="5662413" y="4158325"/>
                    <a:ext cx="51950" cy="15800"/>
                  </a:xfrm>
                  <a:custGeom>
                    <a:rect b="b" l="l" r="r" t="t"/>
                    <a:pathLst>
                      <a:path extrusionOk="0" h="632" w="2078">
                        <a:moveTo>
                          <a:pt x="272" y="0"/>
                        </a:moveTo>
                        <a:cubicBezTo>
                          <a:pt x="0" y="0"/>
                          <a:pt x="0" y="632"/>
                          <a:pt x="272" y="632"/>
                        </a:cubicBezTo>
                        <a:cubicBezTo>
                          <a:pt x="282" y="632"/>
                          <a:pt x="292" y="631"/>
                          <a:pt x="303" y="629"/>
                        </a:cubicBezTo>
                        <a:lnTo>
                          <a:pt x="1712" y="629"/>
                        </a:lnTo>
                        <a:cubicBezTo>
                          <a:pt x="2077" y="577"/>
                          <a:pt x="2077" y="55"/>
                          <a:pt x="1712" y="3"/>
                        </a:cubicBezTo>
                        <a:lnTo>
                          <a:pt x="303" y="3"/>
                        </a:lnTo>
                        <a:cubicBezTo>
                          <a:pt x="292" y="1"/>
                          <a:pt x="282" y="0"/>
                          <a:pt x="27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1575" name="Google Shape;1575;p63"/>
              <p:cNvGrpSpPr/>
              <p:nvPr/>
            </p:nvGrpSpPr>
            <p:grpSpPr>
              <a:xfrm>
                <a:off x="8611006" y="3182565"/>
                <a:ext cx="342445" cy="222795"/>
                <a:chOff x="2213613" y="673900"/>
                <a:chExt cx="541500" cy="352300"/>
              </a:xfrm>
            </p:grpSpPr>
            <p:sp>
              <p:nvSpPr>
                <p:cNvPr id="1576" name="Google Shape;1576;p63"/>
                <p:cNvSpPr/>
                <p:nvPr/>
              </p:nvSpPr>
              <p:spPr>
                <a:xfrm>
                  <a:off x="2213613" y="673900"/>
                  <a:ext cx="207475" cy="352300"/>
                </a:xfrm>
                <a:custGeom>
                  <a:rect b="b" l="l" r="r" t="t"/>
                  <a:pathLst>
                    <a:path extrusionOk="0" h="14092" w="8299">
                      <a:moveTo>
                        <a:pt x="3393" y="0"/>
                      </a:moveTo>
                      <a:cubicBezTo>
                        <a:pt x="1514" y="0"/>
                        <a:pt x="0" y="1514"/>
                        <a:pt x="0" y="3392"/>
                      </a:cubicBezTo>
                      <a:lnTo>
                        <a:pt x="0" y="10699"/>
                      </a:lnTo>
                      <a:cubicBezTo>
                        <a:pt x="0" y="12578"/>
                        <a:pt x="1514" y="14092"/>
                        <a:pt x="3393" y="14092"/>
                      </a:cubicBezTo>
                      <a:lnTo>
                        <a:pt x="8299" y="14092"/>
                      </a:lnTo>
                      <a:lnTo>
                        <a:pt x="8299" y="13465"/>
                      </a:lnTo>
                      <a:lnTo>
                        <a:pt x="3393" y="13465"/>
                      </a:lnTo>
                      <a:cubicBezTo>
                        <a:pt x="1879" y="13465"/>
                        <a:pt x="627" y="12213"/>
                        <a:pt x="627" y="10699"/>
                      </a:cubicBezTo>
                      <a:lnTo>
                        <a:pt x="627" y="3445"/>
                      </a:lnTo>
                      <a:cubicBezTo>
                        <a:pt x="627" y="1910"/>
                        <a:pt x="1829" y="677"/>
                        <a:pt x="3302" y="677"/>
                      </a:cubicBezTo>
                      <a:cubicBezTo>
                        <a:pt x="3332" y="677"/>
                        <a:pt x="3362" y="677"/>
                        <a:pt x="3393" y="678"/>
                      </a:cubicBezTo>
                      <a:lnTo>
                        <a:pt x="8299" y="678"/>
                      </a:lnTo>
                      <a:lnTo>
                        <a:pt x="829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7" name="Google Shape;1577;p63"/>
                <p:cNvSpPr/>
                <p:nvPr/>
              </p:nvSpPr>
              <p:spPr>
                <a:xfrm>
                  <a:off x="2548938" y="673900"/>
                  <a:ext cx="206175" cy="352300"/>
                </a:xfrm>
                <a:custGeom>
                  <a:rect b="b" l="l" r="r" t="t"/>
                  <a:pathLst>
                    <a:path extrusionOk="0" h="14092" w="8247">
                      <a:moveTo>
                        <a:pt x="1" y="0"/>
                      </a:moveTo>
                      <a:lnTo>
                        <a:pt x="1" y="678"/>
                      </a:lnTo>
                      <a:lnTo>
                        <a:pt x="4854" y="678"/>
                      </a:lnTo>
                      <a:cubicBezTo>
                        <a:pt x="4885" y="677"/>
                        <a:pt x="4915" y="677"/>
                        <a:pt x="4946" y="677"/>
                      </a:cubicBezTo>
                      <a:cubicBezTo>
                        <a:pt x="6418" y="677"/>
                        <a:pt x="7622" y="1909"/>
                        <a:pt x="7673" y="3392"/>
                      </a:cubicBezTo>
                      <a:lnTo>
                        <a:pt x="7673" y="10699"/>
                      </a:lnTo>
                      <a:cubicBezTo>
                        <a:pt x="7673" y="12213"/>
                        <a:pt x="6420" y="13465"/>
                        <a:pt x="4854" y="13465"/>
                      </a:cubicBezTo>
                      <a:lnTo>
                        <a:pt x="1" y="13465"/>
                      </a:lnTo>
                      <a:lnTo>
                        <a:pt x="1" y="14092"/>
                      </a:lnTo>
                      <a:lnTo>
                        <a:pt x="4854" y="14092"/>
                      </a:lnTo>
                      <a:cubicBezTo>
                        <a:pt x="6733" y="14092"/>
                        <a:pt x="8247" y="12578"/>
                        <a:pt x="8247" y="10699"/>
                      </a:cubicBezTo>
                      <a:lnTo>
                        <a:pt x="8247" y="3392"/>
                      </a:lnTo>
                      <a:cubicBezTo>
                        <a:pt x="8247" y="1514"/>
                        <a:pt x="6733" y="0"/>
                        <a:pt x="48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578" name="Google Shape;1578;p63"/>
              <p:cNvGrpSpPr/>
              <p:nvPr/>
            </p:nvGrpSpPr>
            <p:grpSpPr>
              <a:xfrm>
                <a:off x="8611007" y="2703906"/>
                <a:ext cx="342460" cy="222795"/>
                <a:chOff x="3584938" y="673900"/>
                <a:chExt cx="541525" cy="352300"/>
              </a:xfrm>
            </p:grpSpPr>
            <p:sp>
              <p:nvSpPr>
                <p:cNvPr id="1579" name="Google Shape;1579;p63"/>
                <p:cNvSpPr/>
                <p:nvPr/>
              </p:nvSpPr>
              <p:spPr>
                <a:xfrm>
                  <a:off x="3584938" y="673900"/>
                  <a:ext cx="207500" cy="352300"/>
                </a:xfrm>
                <a:custGeom>
                  <a:rect b="b" l="l" r="r" t="t"/>
                  <a:pathLst>
                    <a:path extrusionOk="0" h="14092" w="8300">
                      <a:moveTo>
                        <a:pt x="3393" y="0"/>
                      </a:moveTo>
                      <a:cubicBezTo>
                        <a:pt x="1514" y="0"/>
                        <a:pt x="1" y="1514"/>
                        <a:pt x="1" y="3392"/>
                      </a:cubicBezTo>
                      <a:lnTo>
                        <a:pt x="1" y="10699"/>
                      </a:lnTo>
                      <a:cubicBezTo>
                        <a:pt x="1" y="12578"/>
                        <a:pt x="1514" y="14092"/>
                        <a:pt x="3393" y="14092"/>
                      </a:cubicBezTo>
                      <a:lnTo>
                        <a:pt x="8299" y="14092"/>
                      </a:lnTo>
                      <a:lnTo>
                        <a:pt x="8299" y="13465"/>
                      </a:lnTo>
                      <a:lnTo>
                        <a:pt x="3393" y="13465"/>
                      </a:lnTo>
                      <a:cubicBezTo>
                        <a:pt x="1880" y="13465"/>
                        <a:pt x="627" y="12213"/>
                        <a:pt x="627" y="10699"/>
                      </a:cubicBezTo>
                      <a:lnTo>
                        <a:pt x="627" y="3445"/>
                      </a:lnTo>
                      <a:cubicBezTo>
                        <a:pt x="627" y="1879"/>
                        <a:pt x="1880" y="678"/>
                        <a:pt x="3393" y="678"/>
                      </a:cubicBezTo>
                      <a:lnTo>
                        <a:pt x="8299" y="678"/>
                      </a:lnTo>
                      <a:lnTo>
                        <a:pt x="829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0" name="Google Shape;1580;p63"/>
                <p:cNvSpPr/>
                <p:nvPr/>
              </p:nvSpPr>
              <p:spPr>
                <a:xfrm>
                  <a:off x="3920288" y="673900"/>
                  <a:ext cx="206175" cy="352300"/>
                </a:xfrm>
                <a:custGeom>
                  <a:rect b="b" l="l" r="r" t="t"/>
                  <a:pathLst>
                    <a:path extrusionOk="0" h="14092" w="8247">
                      <a:moveTo>
                        <a:pt x="0" y="0"/>
                      </a:moveTo>
                      <a:lnTo>
                        <a:pt x="0" y="678"/>
                      </a:lnTo>
                      <a:lnTo>
                        <a:pt x="4854" y="678"/>
                      </a:lnTo>
                      <a:cubicBezTo>
                        <a:pt x="4885" y="677"/>
                        <a:pt x="4917" y="677"/>
                        <a:pt x="4948" y="677"/>
                      </a:cubicBezTo>
                      <a:cubicBezTo>
                        <a:pt x="6470" y="677"/>
                        <a:pt x="7672" y="1909"/>
                        <a:pt x="7672" y="3392"/>
                      </a:cubicBezTo>
                      <a:lnTo>
                        <a:pt x="7672" y="10699"/>
                      </a:lnTo>
                      <a:cubicBezTo>
                        <a:pt x="7672" y="12213"/>
                        <a:pt x="6420" y="13465"/>
                        <a:pt x="4854" y="13465"/>
                      </a:cubicBezTo>
                      <a:lnTo>
                        <a:pt x="0" y="13465"/>
                      </a:lnTo>
                      <a:lnTo>
                        <a:pt x="0" y="14092"/>
                      </a:lnTo>
                      <a:lnTo>
                        <a:pt x="4854" y="14092"/>
                      </a:lnTo>
                      <a:cubicBezTo>
                        <a:pt x="6733" y="14092"/>
                        <a:pt x="8246" y="12578"/>
                        <a:pt x="8246" y="10699"/>
                      </a:cubicBezTo>
                      <a:lnTo>
                        <a:pt x="8246" y="3392"/>
                      </a:lnTo>
                      <a:cubicBezTo>
                        <a:pt x="8246" y="1514"/>
                        <a:pt x="6733" y="0"/>
                        <a:pt x="48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1" name="Google Shape;1581;p63"/>
                <p:cNvSpPr/>
                <p:nvPr/>
              </p:nvSpPr>
              <p:spPr>
                <a:xfrm>
                  <a:off x="3770213" y="786100"/>
                  <a:ext cx="150100" cy="128550"/>
                </a:xfrm>
                <a:custGeom>
                  <a:rect b="b" l="l" r="r" t="t"/>
                  <a:pathLst>
                    <a:path extrusionOk="0" h="5142" w="6004">
                      <a:moveTo>
                        <a:pt x="3446" y="0"/>
                      </a:moveTo>
                      <a:cubicBezTo>
                        <a:pt x="1149" y="0"/>
                        <a:pt x="1" y="2767"/>
                        <a:pt x="1619" y="4385"/>
                      </a:cubicBezTo>
                      <a:cubicBezTo>
                        <a:pt x="2141" y="4907"/>
                        <a:pt x="2784" y="5141"/>
                        <a:pt x="3414" y="5141"/>
                      </a:cubicBezTo>
                      <a:cubicBezTo>
                        <a:pt x="4735" y="5141"/>
                        <a:pt x="6003" y="4113"/>
                        <a:pt x="6003" y="2558"/>
                      </a:cubicBezTo>
                      <a:cubicBezTo>
                        <a:pt x="6003" y="1149"/>
                        <a:pt x="4855" y="0"/>
                        <a:pt x="344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582" name="Google Shape;1582;p63"/>
              <p:cNvGrpSpPr/>
              <p:nvPr/>
            </p:nvGrpSpPr>
            <p:grpSpPr>
              <a:xfrm>
                <a:off x="8610598" y="2225248"/>
                <a:ext cx="343283" cy="222795"/>
                <a:chOff x="4956288" y="673900"/>
                <a:chExt cx="542825" cy="352300"/>
              </a:xfrm>
            </p:grpSpPr>
            <p:sp>
              <p:nvSpPr>
                <p:cNvPr id="1583" name="Google Shape;1583;p63"/>
                <p:cNvSpPr/>
                <p:nvPr/>
              </p:nvSpPr>
              <p:spPr>
                <a:xfrm>
                  <a:off x="4956288" y="673900"/>
                  <a:ext cx="207475" cy="352300"/>
                </a:xfrm>
                <a:custGeom>
                  <a:rect b="b" l="l" r="r" t="t"/>
                  <a:pathLst>
                    <a:path extrusionOk="0" h="14092" w="8299">
                      <a:moveTo>
                        <a:pt x="3445" y="0"/>
                      </a:moveTo>
                      <a:cubicBezTo>
                        <a:pt x="1566" y="0"/>
                        <a:pt x="0" y="1514"/>
                        <a:pt x="0" y="3392"/>
                      </a:cubicBezTo>
                      <a:lnTo>
                        <a:pt x="0" y="10699"/>
                      </a:lnTo>
                      <a:cubicBezTo>
                        <a:pt x="0" y="12578"/>
                        <a:pt x="1566" y="14092"/>
                        <a:pt x="3445" y="14092"/>
                      </a:cubicBezTo>
                      <a:lnTo>
                        <a:pt x="8299" y="14092"/>
                      </a:lnTo>
                      <a:lnTo>
                        <a:pt x="8299" y="13465"/>
                      </a:lnTo>
                      <a:lnTo>
                        <a:pt x="3445" y="13465"/>
                      </a:lnTo>
                      <a:cubicBezTo>
                        <a:pt x="1879" y="13465"/>
                        <a:pt x="627" y="12213"/>
                        <a:pt x="627" y="10699"/>
                      </a:cubicBezTo>
                      <a:lnTo>
                        <a:pt x="627" y="3445"/>
                      </a:lnTo>
                      <a:cubicBezTo>
                        <a:pt x="627" y="1879"/>
                        <a:pt x="1879" y="678"/>
                        <a:pt x="3445" y="678"/>
                      </a:cubicBezTo>
                      <a:lnTo>
                        <a:pt x="8299" y="678"/>
                      </a:lnTo>
                      <a:lnTo>
                        <a:pt x="829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4" name="Google Shape;1584;p63"/>
                <p:cNvSpPr/>
                <p:nvPr/>
              </p:nvSpPr>
              <p:spPr>
                <a:xfrm>
                  <a:off x="5291613" y="673900"/>
                  <a:ext cx="207500" cy="352300"/>
                </a:xfrm>
                <a:custGeom>
                  <a:rect b="b" l="l" r="r" t="t"/>
                  <a:pathLst>
                    <a:path extrusionOk="0" h="14092" w="8300">
                      <a:moveTo>
                        <a:pt x="1" y="0"/>
                      </a:moveTo>
                      <a:lnTo>
                        <a:pt x="1" y="678"/>
                      </a:lnTo>
                      <a:lnTo>
                        <a:pt x="4854" y="678"/>
                      </a:lnTo>
                      <a:cubicBezTo>
                        <a:pt x="6368" y="678"/>
                        <a:pt x="7621" y="1879"/>
                        <a:pt x="7621" y="3392"/>
                      </a:cubicBezTo>
                      <a:lnTo>
                        <a:pt x="7621" y="10699"/>
                      </a:lnTo>
                      <a:cubicBezTo>
                        <a:pt x="7621" y="12213"/>
                        <a:pt x="6368" y="13465"/>
                        <a:pt x="4854" y="13465"/>
                      </a:cubicBezTo>
                      <a:lnTo>
                        <a:pt x="1" y="13465"/>
                      </a:lnTo>
                      <a:lnTo>
                        <a:pt x="1" y="14092"/>
                      </a:lnTo>
                      <a:lnTo>
                        <a:pt x="4854" y="14092"/>
                      </a:lnTo>
                      <a:cubicBezTo>
                        <a:pt x="6733" y="14092"/>
                        <a:pt x="8299" y="12578"/>
                        <a:pt x="8299" y="10699"/>
                      </a:cubicBezTo>
                      <a:lnTo>
                        <a:pt x="8299" y="3392"/>
                      </a:lnTo>
                      <a:cubicBezTo>
                        <a:pt x="8299" y="1514"/>
                        <a:pt x="6733" y="0"/>
                        <a:pt x="48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5" name="Google Shape;1585;p63"/>
                <p:cNvSpPr/>
                <p:nvPr/>
              </p:nvSpPr>
              <p:spPr>
                <a:xfrm>
                  <a:off x="5129813" y="741725"/>
                  <a:ext cx="195750" cy="69200"/>
                </a:xfrm>
                <a:custGeom>
                  <a:rect b="b" l="l" r="r" t="t"/>
                  <a:pathLst>
                    <a:path extrusionOk="0" h="2768" w="7830">
                      <a:moveTo>
                        <a:pt x="3896" y="1"/>
                      </a:moveTo>
                      <a:cubicBezTo>
                        <a:pt x="2323" y="1"/>
                        <a:pt x="758" y="836"/>
                        <a:pt x="1" y="2506"/>
                      </a:cubicBezTo>
                      <a:lnTo>
                        <a:pt x="523" y="2767"/>
                      </a:lnTo>
                      <a:cubicBezTo>
                        <a:pt x="1201" y="1332"/>
                        <a:pt x="2558" y="614"/>
                        <a:pt x="3909" y="614"/>
                      </a:cubicBezTo>
                      <a:cubicBezTo>
                        <a:pt x="5259" y="614"/>
                        <a:pt x="6603" y="1332"/>
                        <a:pt x="7255" y="2767"/>
                      </a:cubicBezTo>
                      <a:lnTo>
                        <a:pt x="7830" y="2506"/>
                      </a:lnTo>
                      <a:cubicBezTo>
                        <a:pt x="7047" y="836"/>
                        <a:pt x="5468" y="1"/>
                        <a:pt x="38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6" name="Google Shape;1586;p63"/>
                <p:cNvSpPr/>
                <p:nvPr/>
              </p:nvSpPr>
              <p:spPr>
                <a:xfrm>
                  <a:off x="5129813" y="889175"/>
                  <a:ext cx="195750" cy="69175"/>
                </a:xfrm>
                <a:custGeom>
                  <a:rect b="b" l="l" r="r" t="t"/>
                  <a:pathLst>
                    <a:path extrusionOk="0" h="2767" w="7830">
                      <a:moveTo>
                        <a:pt x="523" y="1"/>
                      </a:moveTo>
                      <a:lnTo>
                        <a:pt x="1" y="262"/>
                      </a:lnTo>
                      <a:cubicBezTo>
                        <a:pt x="679" y="1775"/>
                        <a:pt x="2245" y="2767"/>
                        <a:pt x="3915" y="2767"/>
                      </a:cubicBezTo>
                      <a:cubicBezTo>
                        <a:pt x="5585" y="2767"/>
                        <a:pt x="7099" y="1775"/>
                        <a:pt x="7830" y="262"/>
                      </a:cubicBezTo>
                      <a:lnTo>
                        <a:pt x="7255" y="1"/>
                      </a:lnTo>
                      <a:cubicBezTo>
                        <a:pt x="6603" y="1436"/>
                        <a:pt x="5259" y="2154"/>
                        <a:pt x="3909" y="2154"/>
                      </a:cubicBezTo>
                      <a:cubicBezTo>
                        <a:pt x="2558" y="2154"/>
                        <a:pt x="1201" y="1436"/>
                        <a:pt x="52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587" name="Google Shape;1587;p63"/>
              <p:cNvGrpSpPr/>
              <p:nvPr/>
            </p:nvGrpSpPr>
            <p:grpSpPr>
              <a:xfrm>
                <a:off x="8611012" y="1746590"/>
                <a:ext cx="342460" cy="222795"/>
                <a:chOff x="6327613" y="673900"/>
                <a:chExt cx="541525" cy="352300"/>
              </a:xfrm>
            </p:grpSpPr>
            <p:sp>
              <p:nvSpPr>
                <p:cNvPr id="1588" name="Google Shape;1588;p63"/>
                <p:cNvSpPr/>
                <p:nvPr/>
              </p:nvSpPr>
              <p:spPr>
                <a:xfrm>
                  <a:off x="6327613" y="673900"/>
                  <a:ext cx="207500" cy="352300"/>
                </a:xfrm>
                <a:custGeom>
                  <a:rect b="b" l="l" r="r" t="t"/>
                  <a:pathLst>
                    <a:path extrusionOk="0" h="14092" w="8300">
                      <a:moveTo>
                        <a:pt x="3393" y="0"/>
                      </a:moveTo>
                      <a:cubicBezTo>
                        <a:pt x="1514" y="0"/>
                        <a:pt x="1" y="1514"/>
                        <a:pt x="1" y="3392"/>
                      </a:cubicBezTo>
                      <a:lnTo>
                        <a:pt x="1" y="10699"/>
                      </a:lnTo>
                      <a:cubicBezTo>
                        <a:pt x="1" y="12578"/>
                        <a:pt x="1514" y="14092"/>
                        <a:pt x="3393" y="14092"/>
                      </a:cubicBezTo>
                      <a:lnTo>
                        <a:pt x="8299" y="14092"/>
                      </a:lnTo>
                      <a:lnTo>
                        <a:pt x="8299" y="13465"/>
                      </a:lnTo>
                      <a:lnTo>
                        <a:pt x="3393" y="13465"/>
                      </a:lnTo>
                      <a:cubicBezTo>
                        <a:pt x="1880" y="13465"/>
                        <a:pt x="627" y="12213"/>
                        <a:pt x="627" y="10699"/>
                      </a:cubicBezTo>
                      <a:lnTo>
                        <a:pt x="627" y="3445"/>
                      </a:lnTo>
                      <a:cubicBezTo>
                        <a:pt x="627" y="1879"/>
                        <a:pt x="1880" y="678"/>
                        <a:pt x="3393" y="678"/>
                      </a:cubicBezTo>
                      <a:lnTo>
                        <a:pt x="8299" y="678"/>
                      </a:lnTo>
                      <a:lnTo>
                        <a:pt x="829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9" name="Google Shape;1589;p63"/>
                <p:cNvSpPr/>
                <p:nvPr/>
              </p:nvSpPr>
              <p:spPr>
                <a:xfrm>
                  <a:off x="6662963" y="673900"/>
                  <a:ext cx="206175" cy="352300"/>
                </a:xfrm>
                <a:custGeom>
                  <a:rect b="b" l="l" r="r" t="t"/>
                  <a:pathLst>
                    <a:path extrusionOk="0" h="14092" w="8247">
                      <a:moveTo>
                        <a:pt x="0" y="0"/>
                      </a:moveTo>
                      <a:lnTo>
                        <a:pt x="0" y="678"/>
                      </a:lnTo>
                      <a:lnTo>
                        <a:pt x="4854" y="678"/>
                      </a:lnTo>
                      <a:cubicBezTo>
                        <a:pt x="4884" y="677"/>
                        <a:pt x="4915" y="677"/>
                        <a:pt x="4945" y="677"/>
                      </a:cubicBezTo>
                      <a:cubicBezTo>
                        <a:pt x="6417" y="677"/>
                        <a:pt x="7620" y="1909"/>
                        <a:pt x="7620" y="3392"/>
                      </a:cubicBezTo>
                      <a:lnTo>
                        <a:pt x="7620" y="10699"/>
                      </a:lnTo>
                      <a:cubicBezTo>
                        <a:pt x="7620" y="12213"/>
                        <a:pt x="6420" y="13465"/>
                        <a:pt x="4854" y="13465"/>
                      </a:cubicBezTo>
                      <a:lnTo>
                        <a:pt x="0" y="13465"/>
                      </a:lnTo>
                      <a:lnTo>
                        <a:pt x="0" y="14092"/>
                      </a:lnTo>
                      <a:lnTo>
                        <a:pt x="4854" y="14092"/>
                      </a:lnTo>
                      <a:cubicBezTo>
                        <a:pt x="6733" y="14092"/>
                        <a:pt x="8246" y="12578"/>
                        <a:pt x="8246" y="10699"/>
                      </a:cubicBezTo>
                      <a:lnTo>
                        <a:pt x="8246" y="3392"/>
                      </a:lnTo>
                      <a:cubicBezTo>
                        <a:pt x="8246" y="1514"/>
                        <a:pt x="6733" y="0"/>
                        <a:pt x="48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0" name="Google Shape;1590;p63"/>
                <p:cNvSpPr/>
                <p:nvPr/>
              </p:nvSpPr>
              <p:spPr>
                <a:xfrm>
                  <a:off x="6501163" y="741725"/>
                  <a:ext cx="195750" cy="69200"/>
                </a:xfrm>
                <a:custGeom>
                  <a:rect b="b" l="l" r="r" t="t"/>
                  <a:pathLst>
                    <a:path extrusionOk="0" h="2768" w="7830">
                      <a:moveTo>
                        <a:pt x="3895" y="1"/>
                      </a:moveTo>
                      <a:cubicBezTo>
                        <a:pt x="2323" y="1"/>
                        <a:pt x="757" y="836"/>
                        <a:pt x="0" y="2506"/>
                      </a:cubicBezTo>
                      <a:lnTo>
                        <a:pt x="522" y="2767"/>
                      </a:lnTo>
                      <a:cubicBezTo>
                        <a:pt x="1201" y="1332"/>
                        <a:pt x="2558" y="614"/>
                        <a:pt x="3908" y="614"/>
                      </a:cubicBezTo>
                      <a:cubicBezTo>
                        <a:pt x="5259" y="614"/>
                        <a:pt x="6603" y="1332"/>
                        <a:pt x="7255" y="2767"/>
                      </a:cubicBezTo>
                      <a:lnTo>
                        <a:pt x="7829" y="2506"/>
                      </a:lnTo>
                      <a:cubicBezTo>
                        <a:pt x="7046" y="836"/>
                        <a:pt x="5467" y="1"/>
                        <a:pt x="389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1" name="Google Shape;1591;p63"/>
                <p:cNvSpPr/>
                <p:nvPr/>
              </p:nvSpPr>
              <p:spPr>
                <a:xfrm>
                  <a:off x="6501163" y="889175"/>
                  <a:ext cx="195750" cy="69175"/>
                </a:xfrm>
                <a:custGeom>
                  <a:rect b="b" l="l" r="r" t="t"/>
                  <a:pathLst>
                    <a:path extrusionOk="0" h="2767" w="7830">
                      <a:moveTo>
                        <a:pt x="522" y="1"/>
                      </a:moveTo>
                      <a:lnTo>
                        <a:pt x="0" y="262"/>
                      </a:lnTo>
                      <a:cubicBezTo>
                        <a:pt x="679" y="1775"/>
                        <a:pt x="2245" y="2767"/>
                        <a:pt x="3915" y="2767"/>
                      </a:cubicBezTo>
                      <a:cubicBezTo>
                        <a:pt x="5585" y="2767"/>
                        <a:pt x="7098" y="1775"/>
                        <a:pt x="7829" y="262"/>
                      </a:cubicBezTo>
                      <a:lnTo>
                        <a:pt x="7255" y="1"/>
                      </a:lnTo>
                      <a:cubicBezTo>
                        <a:pt x="6603" y="1436"/>
                        <a:pt x="5259" y="2154"/>
                        <a:pt x="3908" y="2154"/>
                      </a:cubicBezTo>
                      <a:cubicBezTo>
                        <a:pt x="2558" y="2154"/>
                        <a:pt x="1201" y="1436"/>
                        <a:pt x="52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2" name="Google Shape;1592;p63"/>
                <p:cNvSpPr/>
                <p:nvPr/>
              </p:nvSpPr>
              <p:spPr>
                <a:xfrm>
                  <a:off x="6512913" y="786100"/>
                  <a:ext cx="150075" cy="128550"/>
                </a:xfrm>
                <a:custGeom>
                  <a:rect b="b" l="l" r="r" t="t"/>
                  <a:pathLst>
                    <a:path extrusionOk="0" h="5142" w="6003">
                      <a:moveTo>
                        <a:pt x="3445" y="0"/>
                      </a:moveTo>
                      <a:cubicBezTo>
                        <a:pt x="1148" y="0"/>
                        <a:pt x="0" y="2767"/>
                        <a:pt x="1618" y="4385"/>
                      </a:cubicBezTo>
                      <a:cubicBezTo>
                        <a:pt x="2140" y="4907"/>
                        <a:pt x="2783" y="5141"/>
                        <a:pt x="3413" y="5141"/>
                      </a:cubicBezTo>
                      <a:cubicBezTo>
                        <a:pt x="4734" y="5141"/>
                        <a:pt x="6002" y="4113"/>
                        <a:pt x="6002" y="2558"/>
                      </a:cubicBezTo>
                      <a:cubicBezTo>
                        <a:pt x="6002" y="1149"/>
                        <a:pt x="4854" y="0"/>
                        <a:pt x="34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4" name="Google Shape;1594;p64"/>
          <p:cNvGrpSpPr/>
          <p:nvPr/>
        </p:nvGrpSpPr>
        <p:grpSpPr>
          <a:xfrm>
            <a:off x="190038" y="221150"/>
            <a:ext cx="8763825" cy="4701188"/>
            <a:chOff x="190038" y="221150"/>
            <a:chExt cx="8763825" cy="4701188"/>
          </a:xfrm>
        </p:grpSpPr>
        <p:grpSp>
          <p:nvGrpSpPr>
            <p:cNvPr id="1595" name="Google Shape;1595;p64"/>
            <p:cNvGrpSpPr/>
            <p:nvPr/>
          </p:nvGrpSpPr>
          <p:grpSpPr>
            <a:xfrm flipH="1" rot="5400000">
              <a:off x="4515188" y="3573825"/>
              <a:ext cx="113525" cy="2583500"/>
              <a:chOff x="1164525" y="1450275"/>
              <a:chExt cx="113525" cy="2583500"/>
            </a:xfrm>
          </p:grpSpPr>
          <p:sp>
            <p:nvSpPr>
              <p:cNvPr id="1596" name="Google Shape;1596;p64"/>
              <p:cNvSpPr/>
              <p:nvPr/>
            </p:nvSpPr>
            <p:spPr>
              <a:xfrm>
                <a:off x="1164525" y="1458100"/>
                <a:ext cx="15675" cy="2567850"/>
              </a:xfrm>
              <a:custGeom>
                <a:rect b="b" l="l" r="r" t="t"/>
                <a:pathLst>
                  <a:path extrusionOk="0" h="102714" w="627">
                    <a:moveTo>
                      <a:pt x="0" y="0"/>
                    </a:moveTo>
                    <a:lnTo>
                      <a:pt x="0" y="102714"/>
                    </a:lnTo>
                    <a:lnTo>
                      <a:pt x="627" y="102714"/>
                    </a:lnTo>
                    <a:lnTo>
                      <a:pt x="62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7" name="Google Shape;1597;p64"/>
              <p:cNvSpPr/>
              <p:nvPr/>
            </p:nvSpPr>
            <p:spPr>
              <a:xfrm>
                <a:off x="1172350" y="1450275"/>
                <a:ext cx="105700" cy="15675"/>
              </a:xfrm>
              <a:custGeom>
                <a:rect b="b" l="l" r="r" t="t"/>
                <a:pathLst>
                  <a:path extrusionOk="0" h="627" w="4228">
                    <a:moveTo>
                      <a:pt x="0" y="0"/>
                    </a:moveTo>
                    <a:lnTo>
                      <a:pt x="0" y="626"/>
                    </a:lnTo>
                    <a:lnTo>
                      <a:pt x="4228" y="626"/>
                    </a:lnTo>
                    <a:lnTo>
                      <a:pt x="4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8" name="Google Shape;1598;p64"/>
              <p:cNvSpPr/>
              <p:nvPr/>
            </p:nvSpPr>
            <p:spPr>
              <a:xfrm>
                <a:off x="1172350" y="1596400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9" name="Google Shape;1599;p64"/>
              <p:cNvSpPr/>
              <p:nvPr/>
            </p:nvSpPr>
            <p:spPr>
              <a:xfrm>
                <a:off x="1172350" y="166947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0" name="Google Shape;1600;p64"/>
              <p:cNvSpPr/>
              <p:nvPr/>
            </p:nvSpPr>
            <p:spPr>
              <a:xfrm>
                <a:off x="1172350" y="174385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1" name="Google Shape;1601;p64"/>
              <p:cNvSpPr/>
              <p:nvPr/>
            </p:nvSpPr>
            <p:spPr>
              <a:xfrm>
                <a:off x="1172350" y="15233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2" name="Google Shape;1602;p64"/>
              <p:cNvSpPr/>
              <p:nvPr/>
            </p:nvSpPr>
            <p:spPr>
              <a:xfrm>
                <a:off x="1172350" y="1816925"/>
                <a:ext cx="105700" cy="15675"/>
              </a:xfrm>
              <a:custGeom>
                <a:rect b="b" l="l" r="r" t="t"/>
                <a:pathLst>
                  <a:path extrusionOk="0" h="627" w="4228">
                    <a:moveTo>
                      <a:pt x="0" y="0"/>
                    </a:moveTo>
                    <a:lnTo>
                      <a:pt x="0" y="626"/>
                    </a:lnTo>
                    <a:lnTo>
                      <a:pt x="4228" y="626"/>
                    </a:lnTo>
                    <a:lnTo>
                      <a:pt x="4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3" name="Google Shape;1603;p64"/>
              <p:cNvSpPr/>
              <p:nvPr/>
            </p:nvSpPr>
            <p:spPr>
              <a:xfrm>
                <a:off x="1172350" y="1963050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4" name="Google Shape;1604;p64"/>
              <p:cNvSpPr/>
              <p:nvPr/>
            </p:nvSpPr>
            <p:spPr>
              <a:xfrm>
                <a:off x="1172350" y="203612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5" name="Google Shape;1605;p64"/>
              <p:cNvSpPr/>
              <p:nvPr/>
            </p:nvSpPr>
            <p:spPr>
              <a:xfrm>
                <a:off x="1172350" y="211050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6" name="Google Shape;1606;p64"/>
              <p:cNvSpPr/>
              <p:nvPr/>
            </p:nvSpPr>
            <p:spPr>
              <a:xfrm>
                <a:off x="1172350" y="1889975"/>
                <a:ext cx="52225" cy="15700"/>
              </a:xfrm>
              <a:custGeom>
                <a:rect b="b" l="l" r="r" t="t"/>
                <a:pathLst>
                  <a:path extrusionOk="0" h="628" w="2089">
                    <a:moveTo>
                      <a:pt x="0" y="1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7" name="Google Shape;1607;p64"/>
              <p:cNvSpPr/>
              <p:nvPr/>
            </p:nvSpPr>
            <p:spPr>
              <a:xfrm>
                <a:off x="1172350" y="2183550"/>
                <a:ext cx="105700" cy="15700"/>
              </a:xfrm>
              <a:custGeom>
                <a:rect b="b" l="l" r="r" t="t"/>
                <a:pathLst>
                  <a:path extrusionOk="0" h="628" w="4228">
                    <a:moveTo>
                      <a:pt x="0" y="1"/>
                    </a:moveTo>
                    <a:lnTo>
                      <a:pt x="0" y="627"/>
                    </a:lnTo>
                    <a:lnTo>
                      <a:pt x="4228" y="627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8" name="Google Shape;1608;p64"/>
              <p:cNvSpPr/>
              <p:nvPr/>
            </p:nvSpPr>
            <p:spPr>
              <a:xfrm>
                <a:off x="1172350" y="2329700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9" name="Google Shape;1609;p64"/>
              <p:cNvSpPr/>
              <p:nvPr/>
            </p:nvSpPr>
            <p:spPr>
              <a:xfrm>
                <a:off x="1172350" y="240277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0" name="Google Shape;1610;p64"/>
              <p:cNvSpPr/>
              <p:nvPr/>
            </p:nvSpPr>
            <p:spPr>
              <a:xfrm>
                <a:off x="1172350" y="247715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1" name="Google Shape;1611;p64"/>
              <p:cNvSpPr/>
              <p:nvPr/>
            </p:nvSpPr>
            <p:spPr>
              <a:xfrm>
                <a:off x="1172350" y="22566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2" name="Google Shape;1612;p64"/>
              <p:cNvSpPr/>
              <p:nvPr/>
            </p:nvSpPr>
            <p:spPr>
              <a:xfrm>
                <a:off x="1172350" y="2550200"/>
                <a:ext cx="105700" cy="15700"/>
              </a:xfrm>
              <a:custGeom>
                <a:rect b="b" l="l" r="r" t="t"/>
                <a:pathLst>
                  <a:path extrusionOk="0" h="628" w="4228">
                    <a:moveTo>
                      <a:pt x="0" y="1"/>
                    </a:moveTo>
                    <a:lnTo>
                      <a:pt x="0" y="627"/>
                    </a:lnTo>
                    <a:lnTo>
                      <a:pt x="4228" y="627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3" name="Google Shape;1613;p64"/>
              <p:cNvSpPr/>
              <p:nvPr/>
            </p:nvSpPr>
            <p:spPr>
              <a:xfrm>
                <a:off x="1172350" y="2696350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4" name="Google Shape;1614;p64"/>
              <p:cNvSpPr/>
              <p:nvPr/>
            </p:nvSpPr>
            <p:spPr>
              <a:xfrm>
                <a:off x="1172350" y="277072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5" name="Google Shape;1615;p64"/>
              <p:cNvSpPr/>
              <p:nvPr/>
            </p:nvSpPr>
            <p:spPr>
              <a:xfrm>
                <a:off x="1172350" y="2843775"/>
                <a:ext cx="52225" cy="15700"/>
              </a:xfrm>
              <a:custGeom>
                <a:rect b="b" l="l" r="r" t="t"/>
                <a:pathLst>
                  <a:path extrusionOk="0" h="628" w="2089">
                    <a:moveTo>
                      <a:pt x="0" y="1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6" name="Google Shape;1616;p64"/>
              <p:cNvSpPr/>
              <p:nvPr/>
            </p:nvSpPr>
            <p:spPr>
              <a:xfrm>
                <a:off x="1172350" y="262327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7" name="Google Shape;1617;p64"/>
              <p:cNvSpPr/>
              <p:nvPr/>
            </p:nvSpPr>
            <p:spPr>
              <a:xfrm>
                <a:off x="1172350" y="2916850"/>
                <a:ext cx="105700" cy="17000"/>
              </a:xfrm>
              <a:custGeom>
                <a:rect b="b" l="l" r="r" t="t"/>
                <a:pathLst>
                  <a:path extrusionOk="0" h="680" w="4228">
                    <a:moveTo>
                      <a:pt x="0" y="1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8" name="Google Shape;1618;p64"/>
              <p:cNvSpPr/>
              <p:nvPr/>
            </p:nvSpPr>
            <p:spPr>
              <a:xfrm>
                <a:off x="1172350" y="306430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9" name="Google Shape;1619;p64"/>
              <p:cNvSpPr/>
              <p:nvPr/>
            </p:nvSpPr>
            <p:spPr>
              <a:xfrm>
                <a:off x="1172350" y="313737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0" name="Google Shape;1620;p64"/>
              <p:cNvSpPr/>
              <p:nvPr/>
            </p:nvSpPr>
            <p:spPr>
              <a:xfrm>
                <a:off x="1172350" y="32104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1" name="Google Shape;1621;p64"/>
              <p:cNvSpPr/>
              <p:nvPr/>
            </p:nvSpPr>
            <p:spPr>
              <a:xfrm>
                <a:off x="1172350" y="298992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2" name="Google Shape;1622;p64"/>
              <p:cNvSpPr/>
              <p:nvPr/>
            </p:nvSpPr>
            <p:spPr>
              <a:xfrm>
                <a:off x="1172350" y="3283500"/>
                <a:ext cx="105700" cy="17000"/>
              </a:xfrm>
              <a:custGeom>
                <a:rect b="b" l="l" r="r" t="t"/>
                <a:pathLst>
                  <a:path extrusionOk="0" h="680" w="4228">
                    <a:moveTo>
                      <a:pt x="0" y="1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3" name="Google Shape;1623;p64"/>
              <p:cNvSpPr/>
              <p:nvPr/>
            </p:nvSpPr>
            <p:spPr>
              <a:xfrm>
                <a:off x="1172350" y="343095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4" name="Google Shape;1624;p64"/>
              <p:cNvSpPr/>
              <p:nvPr/>
            </p:nvSpPr>
            <p:spPr>
              <a:xfrm>
                <a:off x="1172350" y="350402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5" name="Google Shape;1625;p64"/>
              <p:cNvSpPr/>
              <p:nvPr/>
            </p:nvSpPr>
            <p:spPr>
              <a:xfrm>
                <a:off x="1172350" y="357707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6" name="Google Shape;1626;p64"/>
              <p:cNvSpPr/>
              <p:nvPr/>
            </p:nvSpPr>
            <p:spPr>
              <a:xfrm>
                <a:off x="1172350" y="335657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7" name="Google Shape;1627;p64"/>
              <p:cNvSpPr/>
              <p:nvPr/>
            </p:nvSpPr>
            <p:spPr>
              <a:xfrm>
                <a:off x="1172350" y="3650150"/>
                <a:ext cx="105700" cy="16975"/>
              </a:xfrm>
              <a:custGeom>
                <a:rect b="b" l="l" r="r" t="t"/>
                <a:pathLst>
                  <a:path extrusionOk="0" h="679" w="4228">
                    <a:moveTo>
                      <a:pt x="0" y="1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8" name="Google Shape;1628;p64"/>
              <p:cNvSpPr/>
              <p:nvPr/>
            </p:nvSpPr>
            <p:spPr>
              <a:xfrm>
                <a:off x="1172350" y="379760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9" name="Google Shape;1629;p64"/>
              <p:cNvSpPr/>
              <p:nvPr/>
            </p:nvSpPr>
            <p:spPr>
              <a:xfrm>
                <a:off x="1172350" y="3870650"/>
                <a:ext cx="52225" cy="15700"/>
              </a:xfrm>
              <a:custGeom>
                <a:rect b="b" l="l" r="r" t="t"/>
                <a:pathLst>
                  <a:path extrusionOk="0" h="628" w="2089">
                    <a:moveTo>
                      <a:pt x="0" y="1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0" name="Google Shape;1630;p64"/>
              <p:cNvSpPr/>
              <p:nvPr/>
            </p:nvSpPr>
            <p:spPr>
              <a:xfrm>
                <a:off x="1172350" y="39437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1" name="Google Shape;1631;p64"/>
              <p:cNvSpPr/>
              <p:nvPr/>
            </p:nvSpPr>
            <p:spPr>
              <a:xfrm>
                <a:off x="1172350" y="372452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2" name="Google Shape;1632;p64"/>
              <p:cNvSpPr/>
              <p:nvPr/>
            </p:nvSpPr>
            <p:spPr>
              <a:xfrm>
                <a:off x="1172350" y="4016800"/>
                <a:ext cx="105700" cy="16975"/>
              </a:xfrm>
              <a:custGeom>
                <a:rect b="b" l="l" r="r" t="t"/>
                <a:pathLst>
                  <a:path extrusionOk="0" h="679" w="4228">
                    <a:moveTo>
                      <a:pt x="0" y="0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3" name="Google Shape;1633;p64"/>
            <p:cNvGrpSpPr/>
            <p:nvPr/>
          </p:nvGrpSpPr>
          <p:grpSpPr>
            <a:xfrm>
              <a:off x="190038" y="221150"/>
              <a:ext cx="8763825" cy="4701188"/>
              <a:chOff x="189425" y="221150"/>
              <a:chExt cx="8763825" cy="4701188"/>
            </a:xfrm>
          </p:grpSpPr>
          <p:sp>
            <p:nvSpPr>
              <p:cNvPr id="1634" name="Google Shape;1634;p64"/>
              <p:cNvSpPr/>
              <p:nvPr/>
            </p:nvSpPr>
            <p:spPr>
              <a:xfrm>
                <a:off x="189425" y="221150"/>
                <a:ext cx="1297000" cy="1295700"/>
              </a:xfrm>
              <a:custGeom>
                <a:rect b="b" l="l" r="r" t="t"/>
                <a:pathLst>
                  <a:path extrusionOk="0" h="51828" w="51880">
                    <a:moveTo>
                      <a:pt x="1" y="1"/>
                    </a:moveTo>
                    <a:lnTo>
                      <a:pt x="1" y="51827"/>
                    </a:lnTo>
                    <a:lnTo>
                      <a:pt x="679" y="51827"/>
                    </a:lnTo>
                    <a:lnTo>
                      <a:pt x="679" y="627"/>
                    </a:lnTo>
                    <a:lnTo>
                      <a:pt x="51879" y="627"/>
                    </a:lnTo>
                    <a:lnTo>
                      <a:pt x="518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5" name="Google Shape;1635;p64"/>
              <p:cNvSpPr/>
              <p:nvPr/>
            </p:nvSpPr>
            <p:spPr>
              <a:xfrm>
                <a:off x="7657575" y="221150"/>
                <a:ext cx="1295675" cy="1295700"/>
              </a:xfrm>
              <a:custGeom>
                <a:rect b="b" l="l" r="r" t="t"/>
                <a:pathLst>
                  <a:path extrusionOk="0" h="51828" w="51827">
                    <a:moveTo>
                      <a:pt x="0" y="1"/>
                    </a:moveTo>
                    <a:lnTo>
                      <a:pt x="0" y="627"/>
                    </a:lnTo>
                    <a:lnTo>
                      <a:pt x="51200" y="627"/>
                    </a:lnTo>
                    <a:lnTo>
                      <a:pt x="51200" y="51827"/>
                    </a:lnTo>
                    <a:lnTo>
                      <a:pt x="51827" y="51827"/>
                    </a:lnTo>
                    <a:lnTo>
                      <a:pt x="518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6" name="Google Shape;1636;p64"/>
              <p:cNvSpPr/>
              <p:nvPr/>
            </p:nvSpPr>
            <p:spPr>
              <a:xfrm>
                <a:off x="211600" y="3625363"/>
                <a:ext cx="1297000" cy="1296975"/>
              </a:xfrm>
              <a:custGeom>
                <a:rect b="b" l="l" r="r" t="t"/>
                <a:pathLst>
                  <a:path extrusionOk="0" h="51879" w="51880">
                    <a:moveTo>
                      <a:pt x="1" y="0"/>
                    </a:moveTo>
                    <a:lnTo>
                      <a:pt x="1" y="51879"/>
                    </a:lnTo>
                    <a:lnTo>
                      <a:pt x="51879" y="51879"/>
                    </a:lnTo>
                    <a:lnTo>
                      <a:pt x="51879" y="51200"/>
                    </a:lnTo>
                    <a:lnTo>
                      <a:pt x="679" y="51200"/>
                    </a:lnTo>
                    <a:lnTo>
                      <a:pt x="6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7" name="Google Shape;1637;p64"/>
              <p:cNvSpPr/>
              <p:nvPr/>
            </p:nvSpPr>
            <p:spPr>
              <a:xfrm>
                <a:off x="7635400" y="3625363"/>
                <a:ext cx="1296975" cy="1296975"/>
              </a:xfrm>
              <a:custGeom>
                <a:rect b="b" l="l" r="r" t="t"/>
                <a:pathLst>
                  <a:path extrusionOk="0" h="51879" w="51879">
                    <a:moveTo>
                      <a:pt x="51253" y="0"/>
                    </a:moveTo>
                    <a:lnTo>
                      <a:pt x="51253" y="51200"/>
                    </a:lnTo>
                    <a:lnTo>
                      <a:pt x="0" y="51200"/>
                    </a:lnTo>
                    <a:lnTo>
                      <a:pt x="0" y="51879"/>
                    </a:lnTo>
                    <a:lnTo>
                      <a:pt x="51879" y="51879"/>
                    </a:lnTo>
                    <a:lnTo>
                      <a:pt x="518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8" name="Google Shape;1638;p64"/>
            <p:cNvGrpSpPr/>
            <p:nvPr/>
          </p:nvGrpSpPr>
          <p:grpSpPr>
            <a:xfrm>
              <a:off x="431375" y="354100"/>
              <a:ext cx="7943287" cy="185400"/>
              <a:chOff x="431375" y="4637850"/>
              <a:chExt cx="7943287" cy="185400"/>
            </a:xfrm>
          </p:grpSpPr>
          <p:sp>
            <p:nvSpPr>
              <p:cNvPr id="1639" name="Google Shape;1639;p64"/>
              <p:cNvSpPr txBox="1"/>
              <p:nvPr/>
            </p:nvSpPr>
            <p:spPr>
              <a:xfrm>
                <a:off x="431375" y="4637850"/>
                <a:ext cx="799500" cy="18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AUTO</a:t>
                </a:r>
                <a:endParaRPr b="1" i="0" sz="900" u="none" cap="none" strike="noStrike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40" name="Google Shape;1640;p64"/>
              <p:cNvSpPr txBox="1"/>
              <p:nvPr/>
            </p:nvSpPr>
            <p:spPr>
              <a:xfrm>
                <a:off x="1860132" y="4637850"/>
                <a:ext cx="799500" cy="18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0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ISO </a:t>
                </a:r>
                <a:r>
                  <a:rPr b="1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90</a:t>
                </a:r>
                <a:endParaRPr b="1" i="0" sz="900" u="none" cap="none" strike="noStrike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41" name="Google Shape;1641;p64"/>
              <p:cNvSpPr txBox="1"/>
              <p:nvPr/>
            </p:nvSpPr>
            <p:spPr>
              <a:xfrm>
                <a:off x="3288890" y="4637850"/>
                <a:ext cx="799500" cy="18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0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ISO </a:t>
                </a:r>
                <a:r>
                  <a:rPr b="1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100</a:t>
                </a:r>
                <a:endParaRPr b="1" i="0" sz="900" u="none" cap="none" strike="noStrike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42" name="Google Shape;1642;p64"/>
              <p:cNvSpPr txBox="1"/>
              <p:nvPr/>
            </p:nvSpPr>
            <p:spPr>
              <a:xfrm>
                <a:off x="4717647" y="4637850"/>
                <a:ext cx="799500" cy="18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0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ISO </a:t>
                </a:r>
                <a:r>
                  <a:rPr b="1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200</a:t>
                </a:r>
                <a:endParaRPr b="1" i="0" sz="900" u="none" cap="none" strike="noStrike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43" name="Google Shape;1643;p64"/>
              <p:cNvSpPr txBox="1"/>
              <p:nvPr/>
            </p:nvSpPr>
            <p:spPr>
              <a:xfrm>
                <a:off x="6146405" y="4637850"/>
                <a:ext cx="799500" cy="18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0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ISO </a:t>
                </a:r>
                <a:r>
                  <a:rPr b="1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400</a:t>
                </a:r>
                <a:endParaRPr b="1" i="0" sz="900" u="none" cap="none" strike="noStrike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44" name="Google Shape;1644;p64"/>
              <p:cNvSpPr txBox="1"/>
              <p:nvPr/>
            </p:nvSpPr>
            <p:spPr>
              <a:xfrm>
                <a:off x="7575162" y="4637850"/>
                <a:ext cx="799500" cy="18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0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ISO </a:t>
                </a:r>
                <a:r>
                  <a:rPr b="1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600</a:t>
                </a:r>
                <a:endParaRPr b="1" i="0" sz="900" u="none" cap="none" strike="noStrike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 1">
  <p:cSld name="CUSTOM_4_1_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8"/>
          <p:cNvSpPr txBox="1"/>
          <p:nvPr>
            <p:ph type="title"/>
          </p:nvPr>
        </p:nvSpPr>
        <p:spPr>
          <a:xfrm>
            <a:off x="2024877" y="1626825"/>
            <a:ext cx="50940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0" name="Google Shape;190;p38"/>
          <p:cNvSpPr txBox="1"/>
          <p:nvPr>
            <p:ph idx="1" type="subTitle"/>
          </p:nvPr>
        </p:nvSpPr>
        <p:spPr>
          <a:xfrm>
            <a:off x="2025125" y="2286075"/>
            <a:ext cx="5094000" cy="12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91" name="Google Shape;191;p38"/>
          <p:cNvGrpSpPr/>
          <p:nvPr/>
        </p:nvGrpSpPr>
        <p:grpSpPr>
          <a:xfrm>
            <a:off x="190038" y="221150"/>
            <a:ext cx="8763825" cy="4701188"/>
            <a:chOff x="190038" y="221150"/>
            <a:chExt cx="8763825" cy="4701188"/>
          </a:xfrm>
        </p:grpSpPr>
        <p:grpSp>
          <p:nvGrpSpPr>
            <p:cNvPr id="192" name="Google Shape;192;p38"/>
            <p:cNvGrpSpPr/>
            <p:nvPr/>
          </p:nvGrpSpPr>
          <p:grpSpPr>
            <a:xfrm>
              <a:off x="190038" y="221150"/>
              <a:ext cx="8763825" cy="4701188"/>
              <a:chOff x="189425" y="221150"/>
              <a:chExt cx="8763825" cy="4701188"/>
            </a:xfrm>
          </p:grpSpPr>
          <p:sp>
            <p:nvSpPr>
              <p:cNvPr id="193" name="Google Shape;193;p38"/>
              <p:cNvSpPr/>
              <p:nvPr/>
            </p:nvSpPr>
            <p:spPr>
              <a:xfrm>
                <a:off x="189425" y="221150"/>
                <a:ext cx="1297000" cy="1295700"/>
              </a:xfrm>
              <a:custGeom>
                <a:rect b="b" l="l" r="r" t="t"/>
                <a:pathLst>
                  <a:path extrusionOk="0" h="51828" w="51880">
                    <a:moveTo>
                      <a:pt x="1" y="1"/>
                    </a:moveTo>
                    <a:lnTo>
                      <a:pt x="1" y="51827"/>
                    </a:lnTo>
                    <a:lnTo>
                      <a:pt x="679" y="51827"/>
                    </a:lnTo>
                    <a:lnTo>
                      <a:pt x="679" y="627"/>
                    </a:lnTo>
                    <a:lnTo>
                      <a:pt x="51879" y="627"/>
                    </a:lnTo>
                    <a:lnTo>
                      <a:pt x="518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38"/>
              <p:cNvSpPr/>
              <p:nvPr/>
            </p:nvSpPr>
            <p:spPr>
              <a:xfrm>
                <a:off x="7657575" y="221150"/>
                <a:ext cx="1295675" cy="1295700"/>
              </a:xfrm>
              <a:custGeom>
                <a:rect b="b" l="l" r="r" t="t"/>
                <a:pathLst>
                  <a:path extrusionOk="0" h="51828" w="51827">
                    <a:moveTo>
                      <a:pt x="0" y="1"/>
                    </a:moveTo>
                    <a:lnTo>
                      <a:pt x="0" y="627"/>
                    </a:lnTo>
                    <a:lnTo>
                      <a:pt x="51200" y="627"/>
                    </a:lnTo>
                    <a:lnTo>
                      <a:pt x="51200" y="51827"/>
                    </a:lnTo>
                    <a:lnTo>
                      <a:pt x="51827" y="51827"/>
                    </a:lnTo>
                    <a:lnTo>
                      <a:pt x="518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38"/>
              <p:cNvSpPr/>
              <p:nvPr/>
            </p:nvSpPr>
            <p:spPr>
              <a:xfrm>
                <a:off x="211600" y="3625363"/>
                <a:ext cx="1297000" cy="1296975"/>
              </a:xfrm>
              <a:custGeom>
                <a:rect b="b" l="l" r="r" t="t"/>
                <a:pathLst>
                  <a:path extrusionOk="0" h="51879" w="51880">
                    <a:moveTo>
                      <a:pt x="1" y="0"/>
                    </a:moveTo>
                    <a:lnTo>
                      <a:pt x="1" y="51879"/>
                    </a:lnTo>
                    <a:lnTo>
                      <a:pt x="51879" y="51879"/>
                    </a:lnTo>
                    <a:lnTo>
                      <a:pt x="51879" y="51200"/>
                    </a:lnTo>
                    <a:lnTo>
                      <a:pt x="679" y="51200"/>
                    </a:lnTo>
                    <a:lnTo>
                      <a:pt x="6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38"/>
              <p:cNvSpPr/>
              <p:nvPr/>
            </p:nvSpPr>
            <p:spPr>
              <a:xfrm>
                <a:off x="7635400" y="3625363"/>
                <a:ext cx="1296975" cy="1296975"/>
              </a:xfrm>
              <a:custGeom>
                <a:rect b="b" l="l" r="r" t="t"/>
                <a:pathLst>
                  <a:path extrusionOk="0" h="51879" w="51879">
                    <a:moveTo>
                      <a:pt x="51253" y="0"/>
                    </a:moveTo>
                    <a:lnTo>
                      <a:pt x="51253" y="51200"/>
                    </a:lnTo>
                    <a:lnTo>
                      <a:pt x="0" y="51200"/>
                    </a:lnTo>
                    <a:lnTo>
                      <a:pt x="0" y="51879"/>
                    </a:lnTo>
                    <a:lnTo>
                      <a:pt x="51879" y="51879"/>
                    </a:lnTo>
                    <a:lnTo>
                      <a:pt x="518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7" name="Google Shape;197;p38"/>
            <p:cNvGrpSpPr/>
            <p:nvPr/>
          </p:nvGrpSpPr>
          <p:grpSpPr>
            <a:xfrm>
              <a:off x="690016" y="416812"/>
              <a:ext cx="257347" cy="194454"/>
              <a:chOff x="1416350" y="885300"/>
              <a:chExt cx="464525" cy="351000"/>
            </a:xfrm>
          </p:grpSpPr>
          <p:sp>
            <p:nvSpPr>
              <p:cNvPr id="198" name="Google Shape;198;p38"/>
              <p:cNvSpPr/>
              <p:nvPr/>
            </p:nvSpPr>
            <p:spPr>
              <a:xfrm>
                <a:off x="1523325" y="990950"/>
                <a:ext cx="217950" cy="187950"/>
              </a:xfrm>
              <a:custGeom>
                <a:rect b="b" l="l" r="r" t="t"/>
                <a:pathLst>
                  <a:path extrusionOk="0" h="7518" w="8718">
                    <a:moveTo>
                      <a:pt x="4953" y="1"/>
                    </a:moveTo>
                    <a:cubicBezTo>
                      <a:pt x="4039" y="1"/>
                      <a:pt x="3107" y="340"/>
                      <a:pt x="2350" y="1098"/>
                    </a:cubicBezTo>
                    <a:cubicBezTo>
                      <a:pt x="1" y="3499"/>
                      <a:pt x="1671" y="7517"/>
                      <a:pt x="5011" y="7517"/>
                    </a:cubicBezTo>
                    <a:cubicBezTo>
                      <a:pt x="7047" y="7517"/>
                      <a:pt x="8717" y="5847"/>
                      <a:pt x="8717" y="3759"/>
                    </a:cubicBezTo>
                    <a:cubicBezTo>
                      <a:pt x="8717" y="1497"/>
                      <a:pt x="6873" y="1"/>
                      <a:pt x="49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38"/>
              <p:cNvSpPr/>
              <p:nvPr/>
            </p:nvSpPr>
            <p:spPr>
              <a:xfrm>
                <a:off x="1416350" y="885300"/>
                <a:ext cx="464525" cy="351000"/>
              </a:xfrm>
              <a:custGeom>
                <a:rect b="b" l="l" r="r" t="t"/>
                <a:pathLst>
                  <a:path extrusionOk="0" h="14040" w="18581">
                    <a:moveTo>
                      <a:pt x="11587" y="574"/>
                    </a:moveTo>
                    <a:cubicBezTo>
                      <a:pt x="12526" y="626"/>
                      <a:pt x="13361" y="1305"/>
                      <a:pt x="13466" y="2297"/>
                    </a:cubicBezTo>
                    <a:lnTo>
                      <a:pt x="13466" y="2558"/>
                    </a:lnTo>
                    <a:lnTo>
                      <a:pt x="15658" y="2558"/>
                    </a:lnTo>
                    <a:cubicBezTo>
                      <a:pt x="16910" y="2558"/>
                      <a:pt x="17954" y="3601"/>
                      <a:pt x="17954" y="4906"/>
                    </a:cubicBezTo>
                    <a:lnTo>
                      <a:pt x="17954" y="11117"/>
                    </a:lnTo>
                    <a:cubicBezTo>
                      <a:pt x="17954" y="12422"/>
                      <a:pt x="16910" y="13466"/>
                      <a:pt x="15658" y="13466"/>
                    </a:cubicBezTo>
                    <a:lnTo>
                      <a:pt x="2923" y="13466"/>
                    </a:lnTo>
                    <a:cubicBezTo>
                      <a:pt x="1618" y="13466"/>
                      <a:pt x="574" y="12422"/>
                      <a:pt x="574" y="11117"/>
                    </a:cubicBezTo>
                    <a:lnTo>
                      <a:pt x="574" y="4906"/>
                    </a:lnTo>
                    <a:cubicBezTo>
                      <a:pt x="574" y="3601"/>
                      <a:pt x="1618" y="2558"/>
                      <a:pt x="2923" y="2558"/>
                    </a:cubicBezTo>
                    <a:lnTo>
                      <a:pt x="5063" y="2558"/>
                    </a:lnTo>
                    <a:lnTo>
                      <a:pt x="5115" y="2297"/>
                    </a:lnTo>
                    <a:cubicBezTo>
                      <a:pt x="5219" y="1305"/>
                      <a:pt x="6055" y="626"/>
                      <a:pt x="6994" y="574"/>
                    </a:cubicBezTo>
                    <a:close/>
                    <a:moveTo>
                      <a:pt x="6994" y="0"/>
                    </a:moveTo>
                    <a:cubicBezTo>
                      <a:pt x="5846" y="0"/>
                      <a:pt x="4802" y="783"/>
                      <a:pt x="4541" y="1931"/>
                    </a:cubicBezTo>
                    <a:lnTo>
                      <a:pt x="2923" y="1931"/>
                    </a:lnTo>
                    <a:cubicBezTo>
                      <a:pt x="1305" y="1931"/>
                      <a:pt x="0" y="3236"/>
                      <a:pt x="0" y="4906"/>
                    </a:cubicBezTo>
                    <a:lnTo>
                      <a:pt x="0" y="11117"/>
                    </a:lnTo>
                    <a:cubicBezTo>
                      <a:pt x="0" y="12735"/>
                      <a:pt x="1305" y="14040"/>
                      <a:pt x="2923" y="14040"/>
                    </a:cubicBezTo>
                    <a:lnTo>
                      <a:pt x="15658" y="14040"/>
                    </a:lnTo>
                    <a:cubicBezTo>
                      <a:pt x="17276" y="14040"/>
                      <a:pt x="18581" y="12735"/>
                      <a:pt x="18581" y="11117"/>
                    </a:cubicBezTo>
                    <a:lnTo>
                      <a:pt x="18581" y="4906"/>
                    </a:lnTo>
                    <a:cubicBezTo>
                      <a:pt x="18581" y="3236"/>
                      <a:pt x="17276" y="1931"/>
                      <a:pt x="15658" y="1931"/>
                    </a:cubicBezTo>
                    <a:lnTo>
                      <a:pt x="14040" y="1931"/>
                    </a:lnTo>
                    <a:cubicBezTo>
                      <a:pt x="13727" y="783"/>
                      <a:pt x="12735" y="0"/>
                      <a:pt x="11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0" name="Google Shape;200;p38"/>
            <p:cNvGrpSpPr/>
            <p:nvPr/>
          </p:nvGrpSpPr>
          <p:grpSpPr>
            <a:xfrm>
              <a:off x="431382" y="415019"/>
              <a:ext cx="216863" cy="198041"/>
              <a:chOff x="933575" y="881450"/>
              <a:chExt cx="391450" cy="357475"/>
            </a:xfrm>
          </p:grpSpPr>
          <p:sp>
            <p:nvSpPr>
              <p:cNvPr id="201" name="Google Shape;201;p38"/>
              <p:cNvSpPr/>
              <p:nvPr/>
            </p:nvSpPr>
            <p:spPr>
              <a:xfrm>
                <a:off x="933575" y="1002725"/>
                <a:ext cx="105700" cy="236200"/>
              </a:xfrm>
              <a:custGeom>
                <a:rect b="b" l="l" r="r" t="t"/>
                <a:pathLst>
                  <a:path extrusionOk="0" h="9448" w="4228">
                    <a:moveTo>
                      <a:pt x="574" y="992"/>
                    </a:moveTo>
                    <a:lnTo>
                      <a:pt x="3602" y="2610"/>
                    </a:lnTo>
                    <a:lnTo>
                      <a:pt x="3602" y="6838"/>
                    </a:lnTo>
                    <a:lnTo>
                      <a:pt x="574" y="8455"/>
                    </a:lnTo>
                    <a:lnTo>
                      <a:pt x="574" y="992"/>
                    </a:lnTo>
                    <a:close/>
                    <a:moveTo>
                      <a:pt x="0" y="0"/>
                    </a:moveTo>
                    <a:lnTo>
                      <a:pt x="0" y="9447"/>
                    </a:lnTo>
                    <a:lnTo>
                      <a:pt x="4228" y="7203"/>
                    </a:lnTo>
                    <a:lnTo>
                      <a:pt x="4228" y="22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38"/>
              <p:cNvSpPr/>
              <p:nvPr/>
            </p:nvSpPr>
            <p:spPr>
              <a:xfrm>
                <a:off x="1024900" y="1006625"/>
                <a:ext cx="300125" cy="227075"/>
              </a:xfrm>
              <a:custGeom>
                <a:rect b="b" l="l" r="r" t="t"/>
                <a:pathLst>
                  <a:path extrusionOk="0" h="9083" w="12005">
                    <a:moveTo>
                      <a:pt x="11431" y="627"/>
                    </a:moveTo>
                    <a:lnTo>
                      <a:pt x="11431" y="8456"/>
                    </a:lnTo>
                    <a:lnTo>
                      <a:pt x="575" y="8456"/>
                    </a:lnTo>
                    <a:lnTo>
                      <a:pt x="575" y="627"/>
                    </a:lnTo>
                    <a:close/>
                    <a:moveTo>
                      <a:pt x="1" y="1"/>
                    </a:moveTo>
                    <a:lnTo>
                      <a:pt x="1" y="9082"/>
                    </a:lnTo>
                    <a:lnTo>
                      <a:pt x="12005" y="9082"/>
                    </a:lnTo>
                    <a:lnTo>
                      <a:pt x="120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38"/>
              <p:cNvSpPr/>
              <p:nvPr/>
            </p:nvSpPr>
            <p:spPr>
              <a:xfrm>
                <a:off x="1088850" y="1067950"/>
                <a:ext cx="172250" cy="105725"/>
              </a:xfrm>
              <a:custGeom>
                <a:rect b="b" l="l" r="r" t="t"/>
                <a:pathLst>
                  <a:path extrusionOk="0" h="4229" w="6890">
                    <a:moveTo>
                      <a:pt x="0" y="1"/>
                    </a:moveTo>
                    <a:lnTo>
                      <a:pt x="0" y="4229"/>
                    </a:lnTo>
                    <a:lnTo>
                      <a:pt x="6889" y="4229"/>
                    </a:lnTo>
                    <a:lnTo>
                      <a:pt x="68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38"/>
              <p:cNvSpPr/>
              <p:nvPr/>
            </p:nvSpPr>
            <p:spPr>
              <a:xfrm>
                <a:off x="1018375" y="881450"/>
                <a:ext cx="163125" cy="140875"/>
              </a:xfrm>
              <a:custGeom>
                <a:rect b="b" l="l" r="r" t="t"/>
                <a:pathLst>
                  <a:path extrusionOk="0" h="5635" w="6525">
                    <a:moveTo>
                      <a:pt x="3849" y="674"/>
                    </a:moveTo>
                    <a:cubicBezTo>
                      <a:pt x="5008" y="674"/>
                      <a:pt x="5951" y="1646"/>
                      <a:pt x="5951" y="2816"/>
                    </a:cubicBezTo>
                    <a:cubicBezTo>
                      <a:pt x="5951" y="4156"/>
                      <a:pt x="4879" y="5043"/>
                      <a:pt x="3748" y="5043"/>
                    </a:cubicBezTo>
                    <a:cubicBezTo>
                      <a:pt x="3206" y="5043"/>
                      <a:pt x="2650" y="4839"/>
                      <a:pt x="2193" y="4382"/>
                    </a:cubicBezTo>
                    <a:cubicBezTo>
                      <a:pt x="836" y="3025"/>
                      <a:pt x="1775" y="676"/>
                      <a:pt x="3759" y="676"/>
                    </a:cubicBezTo>
                    <a:cubicBezTo>
                      <a:pt x="3789" y="675"/>
                      <a:pt x="3819" y="674"/>
                      <a:pt x="3849" y="674"/>
                    </a:cubicBezTo>
                    <a:close/>
                    <a:moveTo>
                      <a:pt x="3696" y="1"/>
                    </a:moveTo>
                    <a:cubicBezTo>
                      <a:pt x="3004" y="1"/>
                      <a:pt x="2298" y="258"/>
                      <a:pt x="1723" y="833"/>
                    </a:cubicBezTo>
                    <a:cubicBezTo>
                      <a:pt x="1" y="2607"/>
                      <a:pt x="1253" y="5634"/>
                      <a:pt x="3759" y="5634"/>
                    </a:cubicBezTo>
                    <a:cubicBezTo>
                      <a:pt x="5272" y="5634"/>
                      <a:pt x="6525" y="4382"/>
                      <a:pt x="6525" y="2816"/>
                    </a:cubicBezTo>
                    <a:cubicBezTo>
                      <a:pt x="6525" y="1122"/>
                      <a:pt x="5141" y="1"/>
                      <a:pt x="36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38"/>
              <p:cNvSpPr/>
              <p:nvPr/>
            </p:nvSpPr>
            <p:spPr>
              <a:xfrm>
                <a:off x="1142350" y="881450"/>
                <a:ext cx="164425" cy="140875"/>
              </a:xfrm>
              <a:custGeom>
                <a:rect b="b" l="l" r="r" t="t"/>
                <a:pathLst>
                  <a:path extrusionOk="0" h="5635" w="6577">
                    <a:moveTo>
                      <a:pt x="3900" y="674"/>
                    </a:moveTo>
                    <a:cubicBezTo>
                      <a:pt x="5057" y="674"/>
                      <a:pt x="5951" y="1646"/>
                      <a:pt x="6002" y="2816"/>
                    </a:cubicBezTo>
                    <a:cubicBezTo>
                      <a:pt x="6002" y="4156"/>
                      <a:pt x="4906" y="5043"/>
                      <a:pt x="3777" y="5043"/>
                    </a:cubicBezTo>
                    <a:cubicBezTo>
                      <a:pt x="3234" y="5043"/>
                      <a:pt x="2684" y="4839"/>
                      <a:pt x="2244" y="4382"/>
                    </a:cubicBezTo>
                    <a:cubicBezTo>
                      <a:pt x="835" y="3025"/>
                      <a:pt x="1827" y="676"/>
                      <a:pt x="3810" y="676"/>
                    </a:cubicBezTo>
                    <a:cubicBezTo>
                      <a:pt x="3840" y="675"/>
                      <a:pt x="3870" y="674"/>
                      <a:pt x="3900" y="674"/>
                    </a:cubicBezTo>
                    <a:close/>
                    <a:moveTo>
                      <a:pt x="3747" y="1"/>
                    </a:moveTo>
                    <a:cubicBezTo>
                      <a:pt x="3055" y="1"/>
                      <a:pt x="2349" y="258"/>
                      <a:pt x="1775" y="833"/>
                    </a:cubicBezTo>
                    <a:cubicBezTo>
                      <a:pt x="0" y="2607"/>
                      <a:pt x="1253" y="5634"/>
                      <a:pt x="3810" y="5634"/>
                    </a:cubicBezTo>
                    <a:cubicBezTo>
                      <a:pt x="5324" y="5634"/>
                      <a:pt x="6576" y="4382"/>
                      <a:pt x="6576" y="2816"/>
                    </a:cubicBezTo>
                    <a:cubicBezTo>
                      <a:pt x="6576" y="1122"/>
                      <a:pt x="5192" y="1"/>
                      <a:pt x="37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6" name="Google Shape;206;p38"/>
            <p:cNvGrpSpPr/>
            <p:nvPr/>
          </p:nvGrpSpPr>
          <p:grpSpPr>
            <a:xfrm>
              <a:off x="8160000" y="379627"/>
              <a:ext cx="541525" cy="268800"/>
              <a:chOff x="8155163" y="405100"/>
              <a:chExt cx="541525" cy="268800"/>
            </a:xfrm>
          </p:grpSpPr>
          <p:grpSp>
            <p:nvGrpSpPr>
              <p:cNvPr id="207" name="Google Shape;207;p38"/>
              <p:cNvGrpSpPr/>
              <p:nvPr/>
            </p:nvGrpSpPr>
            <p:grpSpPr>
              <a:xfrm>
                <a:off x="8155163" y="405100"/>
                <a:ext cx="541525" cy="268800"/>
                <a:chOff x="8160013" y="405100"/>
                <a:chExt cx="541525" cy="268800"/>
              </a:xfrm>
            </p:grpSpPr>
            <p:sp>
              <p:nvSpPr>
                <p:cNvPr id="208" name="Google Shape;208;p38"/>
                <p:cNvSpPr/>
                <p:nvPr/>
              </p:nvSpPr>
              <p:spPr>
                <a:xfrm>
                  <a:off x="8160013" y="405100"/>
                  <a:ext cx="501075" cy="268800"/>
                </a:xfrm>
                <a:custGeom>
                  <a:rect b="b" l="l" r="r" t="t"/>
                  <a:pathLst>
                    <a:path extrusionOk="0" h="10752" w="20043">
                      <a:moveTo>
                        <a:pt x="18947" y="627"/>
                      </a:moveTo>
                      <a:cubicBezTo>
                        <a:pt x="19208" y="627"/>
                        <a:pt x="19416" y="835"/>
                        <a:pt x="19416" y="1096"/>
                      </a:cubicBezTo>
                      <a:lnTo>
                        <a:pt x="19416" y="9656"/>
                      </a:lnTo>
                      <a:cubicBezTo>
                        <a:pt x="19416" y="9917"/>
                        <a:pt x="19208" y="10125"/>
                        <a:pt x="18947" y="10125"/>
                      </a:cubicBezTo>
                      <a:lnTo>
                        <a:pt x="1097" y="10125"/>
                      </a:lnTo>
                      <a:cubicBezTo>
                        <a:pt x="784" y="10125"/>
                        <a:pt x="575" y="9917"/>
                        <a:pt x="575" y="9656"/>
                      </a:cubicBezTo>
                      <a:lnTo>
                        <a:pt x="575" y="1096"/>
                      </a:lnTo>
                      <a:cubicBezTo>
                        <a:pt x="575" y="835"/>
                        <a:pt x="784" y="627"/>
                        <a:pt x="1097" y="627"/>
                      </a:cubicBezTo>
                      <a:close/>
                      <a:moveTo>
                        <a:pt x="1097" y="0"/>
                      </a:moveTo>
                      <a:cubicBezTo>
                        <a:pt x="471" y="0"/>
                        <a:pt x="1" y="470"/>
                        <a:pt x="1" y="1096"/>
                      </a:cubicBezTo>
                      <a:lnTo>
                        <a:pt x="1" y="9656"/>
                      </a:lnTo>
                      <a:cubicBezTo>
                        <a:pt x="1" y="10230"/>
                        <a:pt x="471" y="10752"/>
                        <a:pt x="1097" y="10752"/>
                      </a:cubicBezTo>
                      <a:lnTo>
                        <a:pt x="18947" y="10752"/>
                      </a:lnTo>
                      <a:cubicBezTo>
                        <a:pt x="19573" y="10752"/>
                        <a:pt x="20043" y="10230"/>
                        <a:pt x="20043" y="9656"/>
                      </a:cubicBezTo>
                      <a:lnTo>
                        <a:pt x="20043" y="1096"/>
                      </a:lnTo>
                      <a:cubicBezTo>
                        <a:pt x="20043" y="470"/>
                        <a:pt x="19573" y="0"/>
                        <a:pt x="1894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" name="Google Shape;209;p38"/>
                <p:cNvSpPr/>
                <p:nvPr/>
              </p:nvSpPr>
              <p:spPr>
                <a:xfrm>
                  <a:off x="8653238" y="466425"/>
                  <a:ext cx="48300" cy="144850"/>
                </a:xfrm>
                <a:custGeom>
                  <a:rect b="b" l="l" r="r" t="t"/>
                  <a:pathLst>
                    <a:path extrusionOk="0" h="5794" w="1932">
                      <a:moveTo>
                        <a:pt x="0" y="0"/>
                      </a:moveTo>
                      <a:lnTo>
                        <a:pt x="0" y="627"/>
                      </a:lnTo>
                      <a:lnTo>
                        <a:pt x="836" y="627"/>
                      </a:lnTo>
                      <a:cubicBezTo>
                        <a:pt x="1096" y="627"/>
                        <a:pt x="1305" y="835"/>
                        <a:pt x="1305" y="1148"/>
                      </a:cubicBezTo>
                      <a:lnTo>
                        <a:pt x="1305" y="4645"/>
                      </a:lnTo>
                      <a:cubicBezTo>
                        <a:pt x="1305" y="4906"/>
                        <a:pt x="1096" y="5115"/>
                        <a:pt x="836" y="5115"/>
                      </a:cubicBezTo>
                      <a:lnTo>
                        <a:pt x="0" y="5115"/>
                      </a:lnTo>
                      <a:lnTo>
                        <a:pt x="0" y="5794"/>
                      </a:lnTo>
                      <a:lnTo>
                        <a:pt x="836" y="5741"/>
                      </a:lnTo>
                      <a:cubicBezTo>
                        <a:pt x="1410" y="5741"/>
                        <a:pt x="1932" y="5272"/>
                        <a:pt x="1932" y="4645"/>
                      </a:cubicBezTo>
                      <a:lnTo>
                        <a:pt x="1932" y="1096"/>
                      </a:lnTo>
                      <a:cubicBezTo>
                        <a:pt x="1932" y="522"/>
                        <a:pt x="1410" y="0"/>
                        <a:pt x="8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" name="Google Shape;210;p38"/>
                <p:cNvSpPr/>
                <p:nvPr/>
              </p:nvSpPr>
              <p:spPr>
                <a:xfrm>
                  <a:off x="8220038" y="465125"/>
                  <a:ext cx="184000" cy="147450"/>
                </a:xfrm>
                <a:custGeom>
                  <a:rect b="b" l="l" r="r" t="t"/>
                  <a:pathLst>
                    <a:path extrusionOk="0" h="5898" w="7360">
                      <a:moveTo>
                        <a:pt x="1" y="0"/>
                      </a:moveTo>
                      <a:lnTo>
                        <a:pt x="1" y="5898"/>
                      </a:lnTo>
                      <a:lnTo>
                        <a:pt x="3393" y="5898"/>
                      </a:lnTo>
                      <a:lnTo>
                        <a:pt x="3393" y="0"/>
                      </a:lnTo>
                      <a:close/>
                      <a:moveTo>
                        <a:pt x="3915" y="0"/>
                      </a:moveTo>
                      <a:lnTo>
                        <a:pt x="3915" y="5898"/>
                      </a:lnTo>
                      <a:lnTo>
                        <a:pt x="7360" y="5898"/>
                      </a:lnTo>
                      <a:lnTo>
                        <a:pt x="736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11" name="Google Shape;211;p38"/>
              <p:cNvSpPr/>
              <p:nvPr/>
            </p:nvSpPr>
            <p:spPr>
              <a:xfrm>
                <a:off x="8414038" y="465125"/>
                <a:ext cx="184000" cy="147450"/>
              </a:xfrm>
              <a:custGeom>
                <a:rect b="b" l="l" r="r" t="t"/>
                <a:pathLst>
                  <a:path extrusionOk="0" h="5898" w="7360">
                    <a:moveTo>
                      <a:pt x="1" y="0"/>
                    </a:moveTo>
                    <a:lnTo>
                      <a:pt x="1" y="5898"/>
                    </a:lnTo>
                    <a:lnTo>
                      <a:pt x="3393" y="5898"/>
                    </a:lnTo>
                    <a:lnTo>
                      <a:pt x="3393" y="0"/>
                    </a:lnTo>
                    <a:close/>
                    <a:moveTo>
                      <a:pt x="3915" y="0"/>
                    </a:moveTo>
                    <a:lnTo>
                      <a:pt x="3915" y="5898"/>
                    </a:lnTo>
                    <a:lnTo>
                      <a:pt x="7360" y="5898"/>
                    </a:lnTo>
                    <a:lnTo>
                      <a:pt x="73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7_1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g3535b2469ba_0_17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47" name="Google Shape;1647;g3535b2469ba_0_1718"/>
          <p:cNvSpPr txBox="1"/>
          <p:nvPr>
            <p:ph idx="1" type="subTitle"/>
          </p:nvPr>
        </p:nvSpPr>
        <p:spPr>
          <a:xfrm>
            <a:off x="833375" y="2149201"/>
            <a:ext cx="2143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8" name="Google Shape;1648;g3535b2469ba_0_1718"/>
          <p:cNvSpPr txBox="1"/>
          <p:nvPr>
            <p:ph idx="2" type="subTitle"/>
          </p:nvPr>
        </p:nvSpPr>
        <p:spPr>
          <a:xfrm>
            <a:off x="3500081" y="2149201"/>
            <a:ext cx="2143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9" name="Google Shape;1649;g3535b2469ba_0_1718"/>
          <p:cNvSpPr txBox="1"/>
          <p:nvPr>
            <p:ph idx="3" type="subTitle"/>
          </p:nvPr>
        </p:nvSpPr>
        <p:spPr>
          <a:xfrm>
            <a:off x="833375" y="3811100"/>
            <a:ext cx="2143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0" name="Google Shape;1650;g3535b2469ba_0_1718"/>
          <p:cNvSpPr txBox="1"/>
          <p:nvPr>
            <p:ph idx="4" type="subTitle"/>
          </p:nvPr>
        </p:nvSpPr>
        <p:spPr>
          <a:xfrm>
            <a:off x="3500081" y="3811100"/>
            <a:ext cx="2143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1" name="Google Shape;1651;g3535b2469ba_0_1718"/>
          <p:cNvSpPr txBox="1"/>
          <p:nvPr>
            <p:ph idx="5" type="subTitle"/>
          </p:nvPr>
        </p:nvSpPr>
        <p:spPr>
          <a:xfrm>
            <a:off x="6166788" y="2149201"/>
            <a:ext cx="2143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2" name="Google Shape;1652;g3535b2469ba_0_1718"/>
          <p:cNvSpPr txBox="1"/>
          <p:nvPr>
            <p:ph idx="6" type="subTitle"/>
          </p:nvPr>
        </p:nvSpPr>
        <p:spPr>
          <a:xfrm>
            <a:off x="6166788" y="3811100"/>
            <a:ext cx="2143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3" name="Google Shape;1653;g3535b2469ba_0_1718"/>
          <p:cNvSpPr txBox="1"/>
          <p:nvPr>
            <p:ph idx="7" type="subTitle"/>
          </p:nvPr>
        </p:nvSpPr>
        <p:spPr>
          <a:xfrm>
            <a:off x="834347" y="1762500"/>
            <a:ext cx="21420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54" name="Google Shape;1654;g3535b2469ba_0_1718"/>
          <p:cNvSpPr txBox="1"/>
          <p:nvPr>
            <p:ph idx="8" type="subTitle"/>
          </p:nvPr>
        </p:nvSpPr>
        <p:spPr>
          <a:xfrm>
            <a:off x="3501053" y="1762500"/>
            <a:ext cx="21420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55" name="Google Shape;1655;g3535b2469ba_0_1718"/>
          <p:cNvSpPr txBox="1"/>
          <p:nvPr>
            <p:ph idx="9" type="subTitle"/>
          </p:nvPr>
        </p:nvSpPr>
        <p:spPr>
          <a:xfrm>
            <a:off x="6167759" y="1762500"/>
            <a:ext cx="21420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56" name="Google Shape;1656;g3535b2469ba_0_1718"/>
          <p:cNvSpPr txBox="1"/>
          <p:nvPr>
            <p:ph idx="13" type="subTitle"/>
          </p:nvPr>
        </p:nvSpPr>
        <p:spPr>
          <a:xfrm>
            <a:off x="834347" y="3424375"/>
            <a:ext cx="21420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57" name="Google Shape;1657;g3535b2469ba_0_1718"/>
          <p:cNvSpPr txBox="1"/>
          <p:nvPr>
            <p:ph idx="14" type="subTitle"/>
          </p:nvPr>
        </p:nvSpPr>
        <p:spPr>
          <a:xfrm>
            <a:off x="3501053" y="3424375"/>
            <a:ext cx="21420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58" name="Google Shape;1658;g3535b2469ba_0_1718"/>
          <p:cNvSpPr txBox="1"/>
          <p:nvPr>
            <p:ph idx="15" type="subTitle"/>
          </p:nvPr>
        </p:nvSpPr>
        <p:spPr>
          <a:xfrm>
            <a:off x="6167759" y="3424375"/>
            <a:ext cx="21420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1659" name="Google Shape;1659;g3535b2469ba_0_1718"/>
          <p:cNvGrpSpPr/>
          <p:nvPr/>
        </p:nvGrpSpPr>
        <p:grpSpPr>
          <a:xfrm>
            <a:off x="190038" y="221150"/>
            <a:ext cx="8763838" cy="4701188"/>
            <a:chOff x="190038" y="221150"/>
            <a:chExt cx="8763838" cy="4701188"/>
          </a:xfrm>
        </p:grpSpPr>
        <p:grpSp>
          <p:nvGrpSpPr>
            <p:cNvPr id="1660" name="Google Shape;1660;g3535b2469ba_0_1718"/>
            <p:cNvGrpSpPr/>
            <p:nvPr/>
          </p:nvGrpSpPr>
          <p:grpSpPr>
            <a:xfrm>
              <a:off x="190038" y="221150"/>
              <a:ext cx="8763825" cy="4701188"/>
              <a:chOff x="189425" y="221150"/>
              <a:chExt cx="8763825" cy="4701188"/>
            </a:xfrm>
          </p:grpSpPr>
          <p:sp>
            <p:nvSpPr>
              <p:cNvPr id="1661" name="Google Shape;1661;g3535b2469ba_0_1718"/>
              <p:cNvSpPr/>
              <p:nvPr/>
            </p:nvSpPr>
            <p:spPr>
              <a:xfrm>
                <a:off x="189425" y="221150"/>
                <a:ext cx="1297000" cy="1295700"/>
              </a:xfrm>
              <a:custGeom>
                <a:rect b="b" l="l" r="r" t="t"/>
                <a:pathLst>
                  <a:path extrusionOk="0" h="51828" w="51880">
                    <a:moveTo>
                      <a:pt x="1" y="1"/>
                    </a:moveTo>
                    <a:lnTo>
                      <a:pt x="1" y="51827"/>
                    </a:lnTo>
                    <a:lnTo>
                      <a:pt x="679" y="51827"/>
                    </a:lnTo>
                    <a:lnTo>
                      <a:pt x="679" y="627"/>
                    </a:lnTo>
                    <a:lnTo>
                      <a:pt x="51879" y="627"/>
                    </a:lnTo>
                    <a:lnTo>
                      <a:pt x="518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g3535b2469ba_0_1718"/>
              <p:cNvSpPr/>
              <p:nvPr/>
            </p:nvSpPr>
            <p:spPr>
              <a:xfrm>
                <a:off x="7657575" y="221150"/>
                <a:ext cx="1295675" cy="1295700"/>
              </a:xfrm>
              <a:custGeom>
                <a:rect b="b" l="l" r="r" t="t"/>
                <a:pathLst>
                  <a:path extrusionOk="0" h="51828" w="51827">
                    <a:moveTo>
                      <a:pt x="0" y="1"/>
                    </a:moveTo>
                    <a:lnTo>
                      <a:pt x="0" y="627"/>
                    </a:lnTo>
                    <a:lnTo>
                      <a:pt x="51200" y="627"/>
                    </a:lnTo>
                    <a:lnTo>
                      <a:pt x="51200" y="51827"/>
                    </a:lnTo>
                    <a:lnTo>
                      <a:pt x="51827" y="51827"/>
                    </a:lnTo>
                    <a:lnTo>
                      <a:pt x="518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g3535b2469ba_0_1718"/>
              <p:cNvSpPr/>
              <p:nvPr/>
            </p:nvSpPr>
            <p:spPr>
              <a:xfrm>
                <a:off x="211600" y="3625363"/>
                <a:ext cx="1297000" cy="1296975"/>
              </a:xfrm>
              <a:custGeom>
                <a:rect b="b" l="l" r="r" t="t"/>
                <a:pathLst>
                  <a:path extrusionOk="0" h="51879" w="51880">
                    <a:moveTo>
                      <a:pt x="1" y="0"/>
                    </a:moveTo>
                    <a:lnTo>
                      <a:pt x="1" y="51879"/>
                    </a:lnTo>
                    <a:lnTo>
                      <a:pt x="51879" y="51879"/>
                    </a:lnTo>
                    <a:lnTo>
                      <a:pt x="51879" y="51200"/>
                    </a:lnTo>
                    <a:lnTo>
                      <a:pt x="679" y="51200"/>
                    </a:lnTo>
                    <a:lnTo>
                      <a:pt x="6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g3535b2469ba_0_1718"/>
              <p:cNvSpPr/>
              <p:nvPr/>
            </p:nvSpPr>
            <p:spPr>
              <a:xfrm>
                <a:off x="7635400" y="3625363"/>
                <a:ext cx="1296975" cy="1296975"/>
              </a:xfrm>
              <a:custGeom>
                <a:rect b="b" l="l" r="r" t="t"/>
                <a:pathLst>
                  <a:path extrusionOk="0" h="51879" w="51879">
                    <a:moveTo>
                      <a:pt x="51253" y="0"/>
                    </a:moveTo>
                    <a:lnTo>
                      <a:pt x="51253" y="51200"/>
                    </a:lnTo>
                    <a:lnTo>
                      <a:pt x="0" y="51200"/>
                    </a:lnTo>
                    <a:lnTo>
                      <a:pt x="0" y="51879"/>
                    </a:lnTo>
                    <a:lnTo>
                      <a:pt x="51879" y="51879"/>
                    </a:lnTo>
                    <a:lnTo>
                      <a:pt x="518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5" name="Google Shape;1665;g3535b2469ba_0_1718"/>
            <p:cNvGrpSpPr/>
            <p:nvPr/>
          </p:nvGrpSpPr>
          <p:grpSpPr>
            <a:xfrm>
              <a:off x="196950" y="1668050"/>
              <a:ext cx="113525" cy="1807417"/>
              <a:chOff x="1164525" y="1450275"/>
              <a:chExt cx="113525" cy="2583500"/>
            </a:xfrm>
          </p:grpSpPr>
          <p:sp>
            <p:nvSpPr>
              <p:cNvPr id="1666" name="Google Shape;1666;g3535b2469ba_0_1718"/>
              <p:cNvSpPr/>
              <p:nvPr/>
            </p:nvSpPr>
            <p:spPr>
              <a:xfrm>
                <a:off x="1164525" y="1458100"/>
                <a:ext cx="15675" cy="2567850"/>
              </a:xfrm>
              <a:custGeom>
                <a:rect b="b" l="l" r="r" t="t"/>
                <a:pathLst>
                  <a:path extrusionOk="0" h="102714" w="627">
                    <a:moveTo>
                      <a:pt x="0" y="0"/>
                    </a:moveTo>
                    <a:lnTo>
                      <a:pt x="0" y="102714"/>
                    </a:lnTo>
                    <a:lnTo>
                      <a:pt x="627" y="102714"/>
                    </a:lnTo>
                    <a:lnTo>
                      <a:pt x="62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g3535b2469ba_0_1718"/>
              <p:cNvSpPr/>
              <p:nvPr/>
            </p:nvSpPr>
            <p:spPr>
              <a:xfrm>
                <a:off x="1172350" y="1450275"/>
                <a:ext cx="105700" cy="15675"/>
              </a:xfrm>
              <a:custGeom>
                <a:rect b="b" l="l" r="r" t="t"/>
                <a:pathLst>
                  <a:path extrusionOk="0" h="627" w="4228">
                    <a:moveTo>
                      <a:pt x="0" y="0"/>
                    </a:moveTo>
                    <a:lnTo>
                      <a:pt x="0" y="626"/>
                    </a:lnTo>
                    <a:lnTo>
                      <a:pt x="4228" y="626"/>
                    </a:lnTo>
                    <a:lnTo>
                      <a:pt x="4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g3535b2469ba_0_1718"/>
              <p:cNvSpPr/>
              <p:nvPr/>
            </p:nvSpPr>
            <p:spPr>
              <a:xfrm>
                <a:off x="1172350" y="1596400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g3535b2469ba_0_1718"/>
              <p:cNvSpPr/>
              <p:nvPr/>
            </p:nvSpPr>
            <p:spPr>
              <a:xfrm>
                <a:off x="1172350" y="166947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g3535b2469ba_0_1718"/>
              <p:cNvSpPr/>
              <p:nvPr/>
            </p:nvSpPr>
            <p:spPr>
              <a:xfrm>
                <a:off x="1172350" y="174385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g3535b2469ba_0_1718"/>
              <p:cNvSpPr/>
              <p:nvPr/>
            </p:nvSpPr>
            <p:spPr>
              <a:xfrm>
                <a:off x="1172350" y="15233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g3535b2469ba_0_1718"/>
              <p:cNvSpPr/>
              <p:nvPr/>
            </p:nvSpPr>
            <p:spPr>
              <a:xfrm>
                <a:off x="1172350" y="1816925"/>
                <a:ext cx="105700" cy="15675"/>
              </a:xfrm>
              <a:custGeom>
                <a:rect b="b" l="l" r="r" t="t"/>
                <a:pathLst>
                  <a:path extrusionOk="0" h="627" w="4228">
                    <a:moveTo>
                      <a:pt x="0" y="0"/>
                    </a:moveTo>
                    <a:lnTo>
                      <a:pt x="0" y="626"/>
                    </a:lnTo>
                    <a:lnTo>
                      <a:pt x="4228" y="626"/>
                    </a:lnTo>
                    <a:lnTo>
                      <a:pt x="4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g3535b2469ba_0_1718"/>
              <p:cNvSpPr/>
              <p:nvPr/>
            </p:nvSpPr>
            <p:spPr>
              <a:xfrm>
                <a:off x="1172350" y="1963050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g3535b2469ba_0_1718"/>
              <p:cNvSpPr/>
              <p:nvPr/>
            </p:nvSpPr>
            <p:spPr>
              <a:xfrm>
                <a:off x="1172350" y="203612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g3535b2469ba_0_1718"/>
              <p:cNvSpPr/>
              <p:nvPr/>
            </p:nvSpPr>
            <p:spPr>
              <a:xfrm>
                <a:off x="1172350" y="211050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g3535b2469ba_0_1718"/>
              <p:cNvSpPr/>
              <p:nvPr/>
            </p:nvSpPr>
            <p:spPr>
              <a:xfrm>
                <a:off x="1172350" y="1889975"/>
                <a:ext cx="52225" cy="15700"/>
              </a:xfrm>
              <a:custGeom>
                <a:rect b="b" l="l" r="r" t="t"/>
                <a:pathLst>
                  <a:path extrusionOk="0" h="628" w="2089">
                    <a:moveTo>
                      <a:pt x="0" y="1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g3535b2469ba_0_1718"/>
              <p:cNvSpPr/>
              <p:nvPr/>
            </p:nvSpPr>
            <p:spPr>
              <a:xfrm>
                <a:off x="1172350" y="2183550"/>
                <a:ext cx="105700" cy="15700"/>
              </a:xfrm>
              <a:custGeom>
                <a:rect b="b" l="l" r="r" t="t"/>
                <a:pathLst>
                  <a:path extrusionOk="0" h="628" w="4228">
                    <a:moveTo>
                      <a:pt x="0" y="1"/>
                    </a:moveTo>
                    <a:lnTo>
                      <a:pt x="0" y="627"/>
                    </a:lnTo>
                    <a:lnTo>
                      <a:pt x="4228" y="627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g3535b2469ba_0_1718"/>
              <p:cNvSpPr/>
              <p:nvPr/>
            </p:nvSpPr>
            <p:spPr>
              <a:xfrm>
                <a:off x="1172350" y="2329700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g3535b2469ba_0_1718"/>
              <p:cNvSpPr/>
              <p:nvPr/>
            </p:nvSpPr>
            <p:spPr>
              <a:xfrm>
                <a:off x="1172350" y="240277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g3535b2469ba_0_1718"/>
              <p:cNvSpPr/>
              <p:nvPr/>
            </p:nvSpPr>
            <p:spPr>
              <a:xfrm>
                <a:off x="1172350" y="247715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1" name="Google Shape;1681;g3535b2469ba_0_1718"/>
              <p:cNvSpPr/>
              <p:nvPr/>
            </p:nvSpPr>
            <p:spPr>
              <a:xfrm>
                <a:off x="1172350" y="22566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2" name="Google Shape;1682;g3535b2469ba_0_1718"/>
              <p:cNvSpPr/>
              <p:nvPr/>
            </p:nvSpPr>
            <p:spPr>
              <a:xfrm>
                <a:off x="1172350" y="2550200"/>
                <a:ext cx="105700" cy="15700"/>
              </a:xfrm>
              <a:custGeom>
                <a:rect b="b" l="l" r="r" t="t"/>
                <a:pathLst>
                  <a:path extrusionOk="0" h="628" w="4228">
                    <a:moveTo>
                      <a:pt x="0" y="1"/>
                    </a:moveTo>
                    <a:lnTo>
                      <a:pt x="0" y="627"/>
                    </a:lnTo>
                    <a:lnTo>
                      <a:pt x="4228" y="627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3" name="Google Shape;1683;g3535b2469ba_0_1718"/>
              <p:cNvSpPr/>
              <p:nvPr/>
            </p:nvSpPr>
            <p:spPr>
              <a:xfrm>
                <a:off x="1172350" y="2696350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g3535b2469ba_0_1718"/>
              <p:cNvSpPr/>
              <p:nvPr/>
            </p:nvSpPr>
            <p:spPr>
              <a:xfrm>
                <a:off x="1172350" y="277072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g3535b2469ba_0_1718"/>
              <p:cNvSpPr/>
              <p:nvPr/>
            </p:nvSpPr>
            <p:spPr>
              <a:xfrm>
                <a:off x="1172350" y="2843775"/>
                <a:ext cx="52225" cy="15700"/>
              </a:xfrm>
              <a:custGeom>
                <a:rect b="b" l="l" r="r" t="t"/>
                <a:pathLst>
                  <a:path extrusionOk="0" h="628" w="2089">
                    <a:moveTo>
                      <a:pt x="0" y="1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g3535b2469ba_0_1718"/>
              <p:cNvSpPr/>
              <p:nvPr/>
            </p:nvSpPr>
            <p:spPr>
              <a:xfrm>
                <a:off x="1172350" y="262327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g3535b2469ba_0_1718"/>
              <p:cNvSpPr/>
              <p:nvPr/>
            </p:nvSpPr>
            <p:spPr>
              <a:xfrm>
                <a:off x="1172350" y="2916850"/>
                <a:ext cx="105700" cy="17000"/>
              </a:xfrm>
              <a:custGeom>
                <a:rect b="b" l="l" r="r" t="t"/>
                <a:pathLst>
                  <a:path extrusionOk="0" h="680" w="4228">
                    <a:moveTo>
                      <a:pt x="0" y="1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g3535b2469ba_0_1718"/>
              <p:cNvSpPr/>
              <p:nvPr/>
            </p:nvSpPr>
            <p:spPr>
              <a:xfrm>
                <a:off x="1172350" y="306430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Google Shape;1689;g3535b2469ba_0_1718"/>
              <p:cNvSpPr/>
              <p:nvPr/>
            </p:nvSpPr>
            <p:spPr>
              <a:xfrm>
                <a:off x="1172350" y="313737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g3535b2469ba_0_1718"/>
              <p:cNvSpPr/>
              <p:nvPr/>
            </p:nvSpPr>
            <p:spPr>
              <a:xfrm>
                <a:off x="1172350" y="32104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g3535b2469ba_0_1718"/>
              <p:cNvSpPr/>
              <p:nvPr/>
            </p:nvSpPr>
            <p:spPr>
              <a:xfrm>
                <a:off x="1172350" y="298992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g3535b2469ba_0_1718"/>
              <p:cNvSpPr/>
              <p:nvPr/>
            </p:nvSpPr>
            <p:spPr>
              <a:xfrm>
                <a:off x="1172350" y="3283500"/>
                <a:ext cx="105700" cy="17000"/>
              </a:xfrm>
              <a:custGeom>
                <a:rect b="b" l="l" r="r" t="t"/>
                <a:pathLst>
                  <a:path extrusionOk="0" h="680" w="4228">
                    <a:moveTo>
                      <a:pt x="0" y="1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g3535b2469ba_0_1718"/>
              <p:cNvSpPr/>
              <p:nvPr/>
            </p:nvSpPr>
            <p:spPr>
              <a:xfrm>
                <a:off x="1172350" y="343095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g3535b2469ba_0_1718"/>
              <p:cNvSpPr/>
              <p:nvPr/>
            </p:nvSpPr>
            <p:spPr>
              <a:xfrm>
                <a:off x="1172350" y="350402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g3535b2469ba_0_1718"/>
              <p:cNvSpPr/>
              <p:nvPr/>
            </p:nvSpPr>
            <p:spPr>
              <a:xfrm>
                <a:off x="1172350" y="357707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g3535b2469ba_0_1718"/>
              <p:cNvSpPr/>
              <p:nvPr/>
            </p:nvSpPr>
            <p:spPr>
              <a:xfrm>
                <a:off x="1172350" y="335657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g3535b2469ba_0_1718"/>
              <p:cNvSpPr/>
              <p:nvPr/>
            </p:nvSpPr>
            <p:spPr>
              <a:xfrm>
                <a:off x="1172350" y="3650150"/>
                <a:ext cx="105700" cy="16975"/>
              </a:xfrm>
              <a:custGeom>
                <a:rect b="b" l="l" r="r" t="t"/>
                <a:pathLst>
                  <a:path extrusionOk="0" h="679" w="4228">
                    <a:moveTo>
                      <a:pt x="0" y="1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g3535b2469ba_0_1718"/>
              <p:cNvSpPr/>
              <p:nvPr/>
            </p:nvSpPr>
            <p:spPr>
              <a:xfrm>
                <a:off x="1172350" y="379760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g3535b2469ba_0_1718"/>
              <p:cNvSpPr/>
              <p:nvPr/>
            </p:nvSpPr>
            <p:spPr>
              <a:xfrm>
                <a:off x="1172350" y="3870650"/>
                <a:ext cx="52225" cy="15700"/>
              </a:xfrm>
              <a:custGeom>
                <a:rect b="b" l="l" r="r" t="t"/>
                <a:pathLst>
                  <a:path extrusionOk="0" h="628" w="2089">
                    <a:moveTo>
                      <a:pt x="0" y="1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g3535b2469ba_0_1718"/>
              <p:cNvSpPr/>
              <p:nvPr/>
            </p:nvSpPr>
            <p:spPr>
              <a:xfrm>
                <a:off x="1172350" y="39437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g3535b2469ba_0_1718"/>
              <p:cNvSpPr/>
              <p:nvPr/>
            </p:nvSpPr>
            <p:spPr>
              <a:xfrm>
                <a:off x="1172350" y="372452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g3535b2469ba_0_1718"/>
              <p:cNvSpPr/>
              <p:nvPr/>
            </p:nvSpPr>
            <p:spPr>
              <a:xfrm>
                <a:off x="1172350" y="4016800"/>
                <a:ext cx="105700" cy="16975"/>
              </a:xfrm>
              <a:custGeom>
                <a:rect b="b" l="l" r="r" t="t"/>
                <a:pathLst>
                  <a:path extrusionOk="0" h="679" w="4228">
                    <a:moveTo>
                      <a:pt x="0" y="0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03" name="Google Shape;1703;g3535b2469ba_0_1718"/>
            <p:cNvGrpSpPr/>
            <p:nvPr/>
          </p:nvGrpSpPr>
          <p:grpSpPr>
            <a:xfrm flipH="1">
              <a:off x="8840350" y="1668050"/>
              <a:ext cx="113525" cy="1807417"/>
              <a:chOff x="1164525" y="1450275"/>
              <a:chExt cx="113525" cy="2583500"/>
            </a:xfrm>
          </p:grpSpPr>
          <p:sp>
            <p:nvSpPr>
              <p:cNvPr id="1704" name="Google Shape;1704;g3535b2469ba_0_1718"/>
              <p:cNvSpPr/>
              <p:nvPr/>
            </p:nvSpPr>
            <p:spPr>
              <a:xfrm>
                <a:off x="1164525" y="1458100"/>
                <a:ext cx="15675" cy="2567850"/>
              </a:xfrm>
              <a:custGeom>
                <a:rect b="b" l="l" r="r" t="t"/>
                <a:pathLst>
                  <a:path extrusionOk="0" h="102714" w="627">
                    <a:moveTo>
                      <a:pt x="0" y="0"/>
                    </a:moveTo>
                    <a:lnTo>
                      <a:pt x="0" y="102714"/>
                    </a:lnTo>
                    <a:lnTo>
                      <a:pt x="627" y="102714"/>
                    </a:lnTo>
                    <a:lnTo>
                      <a:pt x="62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g3535b2469ba_0_1718"/>
              <p:cNvSpPr/>
              <p:nvPr/>
            </p:nvSpPr>
            <p:spPr>
              <a:xfrm>
                <a:off x="1172350" y="1450275"/>
                <a:ext cx="105700" cy="15675"/>
              </a:xfrm>
              <a:custGeom>
                <a:rect b="b" l="l" r="r" t="t"/>
                <a:pathLst>
                  <a:path extrusionOk="0" h="627" w="4228">
                    <a:moveTo>
                      <a:pt x="0" y="0"/>
                    </a:moveTo>
                    <a:lnTo>
                      <a:pt x="0" y="626"/>
                    </a:lnTo>
                    <a:lnTo>
                      <a:pt x="4228" y="626"/>
                    </a:lnTo>
                    <a:lnTo>
                      <a:pt x="4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g3535b2469ba_0_1718"/>
              <p:cNvSpPr/>
              <p:nvPr/>
            </p:nvSpPr>
            <p:spPr>
              <a:xfrm>
                <a:off x="1172350" y="1596400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g3535b2469ba_0_1718"/>
              <p:cNvSpPr/>
              <p:nvPr/>
            </p:nvSpPr>
            <p:spPr>
              <a:xfrm>
                <a:off x="1172350" y="166947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g3535b2469ba_0_1718"/>
              <p:cNvSpPr/>
              <p:nvPr/>
            </p:nvSpPr>
            <p:spPr>
              <a:xfrm>
                <a:off x="1172350" y="174385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g3535b2469ba_0_1718"/>
              <p:cNvSpPr/>
              <p:nvPr/>
            </p:nvSpPr>
            <p:spPr>
              <a:xfrm>
                <a:off x="1172350" y="15233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g3535b2469ba_0_1718"/>
              <p:cNvSpPr/>
              <p:nvPr/>
            </p:nvSpPr>
            <p:spPr>
              <a:xfrm>
                <a:off x="1172350" y="1816925"/>
                <a:ext cx="105700" cy="15675"/>
              </a:xfrm>
              <a:custGeom>
                <a:rect b="b" l="l" r="r" t="t"/>
                <a:pathLst>
                  <a:path extrusionOk="0" h="627" w="4228">
                    <a:moveTo>
                      <a:pt x="0" y="0"/>
                    </a:moveTo>
                    <a:lnTo>
                      <a:pt x="0" y="626"/>
                    </a:lnTo>
                    <a:lnTo>
                      <a:pt x="4228" y="626"/>
                    </a:lnTo>
                    <a:lnTo>
                      <a:pt x="4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g3535b2469ba_0_1718"/>
              <p:cNvSpPr/>
              <p:nvPr/>
            </p:nvSpPr>
            <p:spPr>
              <a:xfrm>
                <a:off x="1172350" y="1963050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g3535b2469ba_0_1718"/>
              <p:cNvSpPr/>
              <p:nvPr/>
            </p:nvSpPr>
            <p:spPr>
              <a:xfrm>
                <a:off x="1172350" y="203612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g3535b2469ba_0_1718"/>
              <p:cNvSpPr/>
              <p:nvPr/>
            </p:nvSpPr>
            <p:spPr>
              <a:xfrm>
                <a:off x="1172350" y="211050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g3535b2469ba_0_1718"/>
              <p:cNvSpPr/>
              <p:nvPr/>
            </p:nvSpPr>
            <p:spPr>
              <a:xfrm>
                <a:off x="1172350" y="1889975"/>
                <a:ext cx="52225" cy="15700"/>
              </a:xfrm>
              <a:custGeom>
                <a:rect b="b" l="l" r="r" t="t"/>
                <a:pathLst>
                  <a:path extrusionOk="0" h="628" w="2089">
                    <a:moveTo>
                      <a:pt x="0" y="1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5" name="Google Shape;1715;g3535b2469ba_0_1718"/>
              <p:cNvSpPr/>
              <p:nvPr/>
            </p:nvSpPr>
            <p:spPr>
              <a:xfrm>
                <a:off x="1172350" y="2183550"/>
                <a:ext cx="105700" cy="15700"/>
              </a:xfrm>
              <a:custGeom>
                <a:rect b="b" l="l" r="r" t="t"/>
                <a:pathLst>
                  <a:path extrusionOk="0" h="628" w="4228">
                    <a:moveTo>
                      <a:pt x="0" y="1"/>
                    </a:moveTo>
                    <a:lnTo>
                      <a:pt x="0" y="627"/>
                    </a:lnTo>
                    <a:lnTo>
                      <a:pt x="4228" y="627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6" name="Google Shape;1716;g3535b2469ba_0_1718"/>
              <p:cNvSpPr/>
              <p:nvPr/>
            </p:nvSpPr>
            <p:spPr>
              <a:xfrm>
                <a:off x="1172350" y="2329700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g3535b2469ba_0_1718"/>
              <p:cNvSpPr/>
              <p:nvPr/>
            </p:nvSpPr>
            <p:spPr>
              <a:xfrm>
                <a:off x="1172350" y="240277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g3535b2469ba_0_1718"/>
              <p:cNvSpPr/>
              <p:nvPr/>
            </p:nvSpPr>
            <p:spPr>
              <a:xfrm>
                <a:off x="1172350" y="247715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g3535b2469ba_0_1718"/>
              <p:cNvSpPr/>
              <p:nvPr/>
            </p:nvSpPr>
            <p:spPr>
              <a:xfrm>
                <a:off x="1172350" y="22566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g3535b2469ba_0_1718"/>
              <p:cNvSpPr/>
              <p:nvPr/>
            </p:nvSpPr>
            <p:spPr>
              <a:xfrm>
                <a:off x="1172350" y="2550200"/>
                <a:ext cx="105700" cy="15700"/>
              </a:xfrm>
              <a:custGeom>
                <a:rect b="b" l="l" r="r" t="t"/>
                <a:pathLst>
                  <a:path extrusionOk="0" h="628" w="4228">
                    <a:moveTo>
                      <a:pt x="0" y="1"/>
                    </a:moveTo>
                    <a:lnTo>
                      <a:pt x="0" y="627"/>
                    </a:lnTo>
                    <a:lnTo>
                      <a:pt x="4228" y="627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g3535b2469ba_0_1718"/>
              <p:cNvSpPr/>
              <p:nvPr/>
            </p:nvSpPr>
            <p:spPr>
              <a:xfrm>
                <a:off x="1172350" y="2696350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g3535b2469ba_0_1718"/>
              <p:cNvSpPr/>
              <p:nvPr/>
            </p:nvSpPr>
            <p:spPr>
              <a:xfrm>
                <a:off x="1172350" y="277072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g3535b2469ba_0_1718"/>
              <p:cNvSpPr/>
              <p:nvPr/>
            </p:nvSpPr>
            <p:spPr>
              <a:xfrm>
                <a:off x="1172350" y="2843775"/>
                <a:ext cx="52225" cy="15700"/>
              </a:xfrm>
              <a:custGeom>
                <a:rect b="b" l="l" r="r" t="t"/>
                <a:pathLst>
                  <a:path extrusionOk="0" h="628" w="2089">
                    <a:moveTo>
                      <a:pt x="0" y="1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g3535b2469ba_0_1718"/>
              <p:cNvSpPr/>
              <p:nvPr/>
            </p:nvSpPr>
            <p:spPr>
              <a:xfrm>
                <a:off x="1172350" y="262327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g3535b2469ba_0_1718"/>
              <p:cNvSpPr/>
              <p:nvPr/>
            </p:nvSpPr>
            <p:spPr>
              <a:xfrm>
                <a:off x="1172350" y="2916850"/>
                <a:ext cx="105700" cy="17000"/>
              </a:xfrm>
              <a:custGeom>
                <a:rect b="b" l="l" r="r" t="t"/>
                <a:pathLst>
                  <a:path extrusionOk="0" h="680" w="4228">
                    <a:moveTo>
                      <a:pt x="0" y="1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g3535b2469ba_0_1718"/>
              <p:cNvSpPr/>
              <p:nvPr/>
            </p:nvSpPr>
            <p:spPr>
              <a:xfrm>
                <a:off x="1172350" y="306430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g3535b2469ba_0_1718"/>
              <p:cNvSpPr/>
              <p:nvPr/>
            </p:nvSpPr>
            <p:spPr>
              <a:xfrm>
                <a:off x="1172350" y="313737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g3535b2469ba_0_1718"/>
              <p:cNvSpPr/>
              <p:nvPr/>
            </p:nvSpPr>
            <p:spPr>
              <a:xfrm>
                <a:off x="1172350" y="32104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g3535b2469ba_0_1718"/>
              <p:cNvSpPr/>
              <p:nvPr/>
            </p:nvSpPr>
            <p:spPr>
              <a:xfrm>
                <a:off x="1172350" y="298992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g3535b2469ba_0_1718"/>
              <p:cNvSpPr/>
              <p:nvPr/>
            </p:nvSpPr>
            <p:spPr>
              <a:xfrm>
                <a:off x="1172350" y="3283500"/>
                <a:ext cx="105700" cy="17000"/>
              </a:xfrm>
              <a:custGeom>
                <a:rect b="b" l="l" r="r" t="t"/>
                <a:pathLst>
                  <a:path extrusionOk="0" h="680" w="4228">
                    <a:moveTo>
                      <a:pt x="0" y="1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g3535b2469ba_0_1718"/>
              <p:cNvSpPr/>
              <p:nvPr/>
            </p:nvSpPr>
            <p:spPr>
              <a:xfrm>
                <a:off x="1172350" y="343095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g3535b2469ba_0_1718"/>
              <p:cNvSpPr/>
              <p:nvPr/>
            </p:nvSpPr>
            <p:spPr>
              <a:xfrm>
                <a:off x="1172350" y="350402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g3535b2469ba_0_1718"/>
              <p:cNvSpPr/>
              <p:nvPr/>
            </p:nvSpPr>
            <p:spPr>
              <a:xfrm>
                <a:off x="1172350" y="357707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g3535b2469ba_0_1718"/>
              <p:cNvSpPr/>
              <p:nvPr/>
            </p:nvSpPr>
            <p:spPr>
              <a:xfrm>
                <a:off x="1172350" y="335657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g3535b2469ba_0_1718"/>
              <p:cNvSpPr/>
              <p:nvPr/>
            </p:nvSpPr>
            <p:spPr>
              <a:xfrm>
                <a:off x="1172350" y="3650150"/>
                <a:ext cx="105700" cy="16975"/>
              </a:xfrm>
              <a:custGeom>
                <a:rect b="b" l="l" r="r" t="t"/>
                <a:pathLst>
                  <a:path extrusionOk="0" h="679" w="4228">
                    <a:moveTo>
                      <a:pt x="0" y="1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g3535b2469ba_0_1718"/>
              <p:cNvSpPr/>
              <p:nvPr/>
            </p:nvSpPr>
            <p:spPr>
              <a:xfrm>
                <a:off x="1172350" y="379760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g3535b2469ba_0_1718"/>
              <p:cNvSpPr/>
              <p:nvPr/>
            </p:nvSpPr>
            <p:spPr>
              <a:xfrm>
                <a:off x="1172350" y="3870650"/>
                <a:ext cx="52225" cy="15700"/>
              </a:xfrm>
              <a:custGeom>
                <a:rect b="b" l="l" r="r" t="t"/>
                <a:pathLst>
                  <a:path extrusionOk="0" h="628" w="2089">
                    <a:moveTo>
                      <a:pt x="0" y="1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g3535b2469ba_0_1718"/>
              <p:cNvSpPr/>
              <p:nvPr/>
            </p:nvSpPr>
            <p:spPr>
              <a:xfrm>
                <a:off x="1172350" y="39437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g3535b2469ba_0_1718"/>
              <p:cNvSpPr/>
              <p:nvPr/>
            </p:nvSpPr>
            <p:spPr>
              <a:xfrm>
                <a:off x="1172350" y="372452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g3535b2469ba_0_1718"/>
              <p:cNvSpPr/>
              <p:nvPr/>
            </p:nvSpPr>
            <p:spPr>
              <a:xfrm>
                <a:off x="1172350" y="4016800"/>
                <a:ext cx="105700" cy="16975"/>
              </a:xfrm>
              <a:custGeom>
                <a:rect b="b" l="l" r="r" t="t"/>
                <a:pathLst>
                  <a:path extrusionOk="0" h="679" w="4228">
                    <a:moveTo>
                      <a:pt x="0" y="0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 txBox="1"/>
          <p:nvPr>
            <p:ph type="title"/>
          </p:nvPr>
        </p:nvSpPr>
        <p:spPr>
          <a:xfrm>
            <a:off x="1104913" y="1494238"/>
            <a:ext cx="3629400" cy="116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4" name="Google Shape;214;p39"/>
          <p:cNvSpPr txBox="1"/>
          <p:nvPr>
            <p:ph idx="1" type="subTitle"/>
          </p:nvPr>
        </p:nvSpPr>
        <p:spPr>
          <a:xfrm>
            <a:off x="1104913" y="2655663"/>
            <a:ext cx="36294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39"/>
          <p:cNvSpPr/>
          <p:nvPr>
            <p:ph idx="2" type="pic"/>
          </p:nvPr>
        </p:nvSpPr>
        <p:spPr>
          <a:xfrm>
            <a:off x="5401188" y="1252800"/>
            <a:ext cx="2637900" cy="2637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216" name="Google Shape;216;p39"/>
          <p:cNvGrpSpPr/>
          <p:nvPr/>
        </p:nvGrpSpPr>
        <p:grpSpPr>
          <a:xfrm>
            <a:off x="190038" y="221150"/>
            <a:ext cx="8763825" cy="4701188"/>
            <a:chOff x="190038" y="221150"/>
            <a:chExt cx="8763825" cy="4701188"/>
          </a:xfrm>
        </p:grpSpPr>
        <p:grpSp>
          <p:nvGrpSpPr>
            <p:cNvPr id="217" name="Google Shape;217;p39"/>
            <p:cNvGrpSpPr/>
            <p:nvPr/>
          </p:nvGrpSpPr>
          <p:grpSpPr>
            <a:xfrm>
              <a:off x="190038" y="221150"/>
              <a:ext cx="8763825" cy="4701188"/>
              <a:chOff x="189425" y="221150"/>
              <a:chExt cx="8763825" cy="4701188"/>
            </a:xfrm>
          </p:grpSpPr>
          <p:sp>
            <p:nvSpPr>
              <p:cNvPr id="218" name="Google Shape;218;p39"/>
              <p:cNvSpPr/>
              <p:nvPr/>
            </p:nvSpPr>
            <p:spPr>
              <a:xfrm>
                <a:off x="189425" y="221150"/>
                <a:ext cx="1297000" cy="1295700"/>
              </a:xfrm>
              <a:custGeom>
                <a:rect b="b" l="l" r="r" t="t"/>
                <a:pathLst>
                  <a:path extrusionOk="0" h="51828" w="51880">
                    <a:moveTo>
                      <a:pt x="1" y="1"/>
                    </a:moveTo>
                    <a:lnTo>
                      <a:pt x="1" y="51827"/>
                    </a:lnTo>
                    <a:lnTo>
                      <a:pt x="679" y="51827"/>
                    </a:lnTo>
                    <a:lnTo>
                      <a:pt x="679" y="627"/>
                    </a:lnTo>
                    <a:lnTo>
                      <a:pt x="51879" y="627"/>
                    </a:lnTo>
                    <a:lnTo>
                      <a:pt x="518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39"/>
              <p:cNvSpPr/>
              <p:nvPr/>
            </p:nvSpPr>
            <p:spPr>
              <a:xfrm>
                <a:off x="7657575" y="221150"/>
                <a:ext cx="1295675" cy="1295700"/>
              </a:xfrm>
              <a:custGeom>
                <a:rect b="b" l="l" r="r" t="t"/>
                <a:pathLst>
                  <a:path extrusionOk="0" h="51828" w="51827">
                    <a:moveTo>
                      <a:pt x="0" y="1"/>
                    </a:moveTo>
                    <a:lnTo>
                      <a:pt x="0" y="627"/>
                    </a:lnTo>
                    <a:lnTo>
                      <a:pt x="51200" y="627"/>
                    </a:lnTo>
                    <a:lnTo>
                      <a:pt x="51200" y="51827"/>
                    </a:lnTo>
                    <a:lnTo>
                      <a:pt x="51827" y="51827"/>
                    </a:lnTo>
                    <a:lnTo>
                      <a:pt x="518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39"/>
              <p:cNvSpPr/>
              <p:nvPr/>
            </p:nvSpPr>
            <p:spPr>
              <a:xfrm>
                <a:off x="211600" y="3625363"/>
                <a:ext cx="1297000" cy="1296975"/>
              </a:xfrm>
              <a:custGeom>
                <a:rect b="b" l="l" r="r" t="t"/>
                <a:pathLst>
                  <a:path extrusionOk="0" h="51879" w="51880">
                    <a:moveTo>
                      <a:pt x="1" y="0"/>
                    </a:moveTo>
                    <a:lnTo>
                      <a:pt x="1" y="51879"/>
                    </a:lnTo>
                    <a:lnTo>
                      <a:pt x="51879" y="51879"/>
                    </a:lnTo>
                    <a:lnTo>
                      <a:pt x="51879" y="51200"/>
                    </a:lnTo>
                    <a:lnTo>
                      <a:pt x="679" y="51200"/>
                    </a:lnTo>
                    <a:lnTo>
                      <a:pt x="6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39"/>
              <p:cNvSpPr/>
              <p:nvPr/>
            </p:nvSpPr>
            <p:spPr>
              <a:xfrm>
                <a:off x="7635400" y="3625363"/>
                <a:ext cx="1296975" cy="1296975"/>
              </a:xfrm>
              <a:custGeom>
                <a:rect b="b" l="l" r="r" t="t"/>
                <a:pathLst>
                  <a:path extrusionOk="0" h="51879" w="51879">
                    <a:moveTo>
                      <a:pt x="51253" y="0"/>
                    </a:moveTo>
                    <a:lnTo>
                      <a:pt x="51253" y="51200"/>
                    </a:lnTo>
                    <a:lnTo>
                      <a:pt x="0" y="51200"/>
                    </a:lnTo>
                    <a:lnTo>
                      <a:pt x="0" y="51879"/>
                    </a:lnTo>
                    <a:lnTo>
                      <a:pt x="51879" y="51879"/>
                    </a:lnTo>
                    <a:lnTo>
                      <a:pt x="518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2" name="Google Shape;222;p39"/>
            <p:cNvGrpSpPr/>
            <p:nvPr/>
          </p:nvGrpSpPr>
          <p:grpSpPr>
            <a:xfrm>
              <a:off x="690016" y="416812"/>
              <a:ext cx="257347" cy="194454"/>
              <a:chOff x="1416350" y="885300"/>
              <a:chExt cx="464525" cy="351000"/>
            </a:xfrm>
          </p:grpSpPr>
          <p:sp>
            <p:nvSpPr>
              <p:cNvPr id="223" name="Google Shape;223;p39"/>
              <p:cNvSpPr/>
              <p:nvPr/>
            </p:nvSpPr>
            <p:spPr>
              <a:xfrm>
                <a:off x="1523325" y="990950"/>
                <a:ext cx="217950" cy="187950"/>
              </a:xfrm>
              <a:custGeom>
                <a:rect b="b" l="l" r="r" t="t"/>
                <a:pathLst>
                  <a:path extrusionOk="0" h="7518" w="8718">
                    <a:moveTo>
                      <a:pt x="4953" y="1"/>
                    </a:moveTo>
                    <a:cubicBezTo>
                      <a:pt x="4039" y="1"/>
                      <a:pt x="3107" y="340"/>
                      <a:pt x="2350" y="1098"/>
                    </a:cubicBezTo>
                    <a:cubicBezTo>
                      <a:pt x="1" y="3499"/>
                      <a:pt x="1671" y="7517"/>
                      <a:pt x="5011" y="7517"/>
                    </a:cubicBezTo>
                    <a:cubicBezTo>
                      <a:pt x="7047" y="7517"/>
                      <a:pt x="8717" y="5847"/>
                      <a:pt x="8717" y="3759"/>
                    </a:cubicBezTo>
                    <a:cubicBezTo>
                      <a:pt x="8717" y="1497"/>
                      <a:pt x="6873" y="1"/>
                      <a:pt x="49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39"/>
              <p:cNvSpPr/>
              <p:nvPr/>
            </p:nvSpPr>
            <p:spPr>
              <a:xfrm>
                <a:off x="1416350" y="885300"/>
                <a:ext cx="464525" cy="351000"/>
              </a:xfrm>
              <a:custGeom>
                <a:rect b="b" l="l" r="r" t="t"/>
                <a:pathLst>
                  <a:path extrusionOk="0" h="14040" w="18581">
                    <a:moveTo>
                      <a:pt x="11587" y="574"/>
                    </a:moveTo>
                    <a:cubicBezTo>
                      <a:pt x="12526" y="626"/>
                      <a:pt x="13361" y="1305"/>
                      <a:pt x="13466" y="2297"/>
                    </a:cubicBezTo>
                    <a:lnTo>
                      <a:pt x="13466" y="2558"/>
                    </a:lnTo>
                    <a:lnTo>
                      <a:pt x="15658" y="2558"/>
                    </a:lnTo>
                    <a:cubicBezTo>
                      <a:pt x="16910" y="2558"/>
                      <a:pt x="17954" y="3601"/>
                      <a:pt x="17954" y="4906"/>
                    </a:cubicBezTo>
                    <a:lnTo>
                      <a:pt x="17954" y="11117"/>
                    </a:lnTo>
                    <a:cubicBezTo>
                      <a:pt x="17954" y="12422"/>
                      <a:pt x="16910" y="13466"/>
                      <a:pt x="15658" y="13466"/>
                    </a:cubicBezTo>
                    <a:lnTo>
                      <a:pt x="2923" y="13466"/>
                    </a:lnTo>
                    <a:cubicBezTo>
                      <a:pt x="1618" y="13466"/>
                      <a:pt x="574" y="12422"/>
                      <a:pt x="574" y="11117"/>
                    </a:cubicBezTo>
                    <a:lnTo>
                      <a:pt x="574" y="4906"/>
                    </a:lnTo>
                    <a:cubicBezTo>
                      <a:pt x="574" y="3601"/>
                      <a:pt x="1618" y="2558"/>
                      <a:pt x="2923" y="2558"/>
                    </a:cubicBezTo>
                    <a:lnTo>
                      <a:pt x="5063" y="2558"/>
                    </a:lnTo>
                    <a:lnTo>
                      <a:pt x="5115" y="2297"/>
                    </a:lnTo>
                    <a:cubicBezTo>
                      <a:pt x="5219" y="1305"/>
                      <a:pt x="6055" y="626"/>
                      <a:pt x="6994" y="574"/>
                    </a:cubicBezTo>
                    <a:close/>
                    <a:moveTo>
                      <a:pt x="6994" y="0"/>
                    </a:moveTo>
                    <a:cubicBezTo>
                      <a:pt x="5846" y="0"/>
                      <a:pt x="4802" y="783"/>
                      <a:pt x="4541" y="1931"/>
                    </a:cubicBezTo>
                    <a:lnTo>
                      <a:pt x="2923" y="1931"/>
                    </a:lnTo>
                    <a:cubicBezTo>
                      <a:pt x="1305" y="1931"/>
                      <a:pt x="0" y="3236"/>
                      <a:pt x="0" y="4906"/>
                    </a:cubicBezTo>
                    <a:lnTo>
                      <a:pt x="0" y="11117"/>
                    </a:lnTo>
                    <a:cubicBezTo>
                      <a:pt x="0" y="12735"/>
                      <a:pt x="1305" y="14040"/>
                      <a:pt x="2923" y="14040"/>
                    </a:cubicBezTo>
                    <a:lnTo>
                      <a:pt x="15658" y="14040"/>
                    </a:lnTo>
                    <a:cubicBezTo>
                      <a:pt x="17276" y="14040"/>
                      <a:pt x="18581" y="12735"/>
                      <a:pt x="18581" y="11117"/>
                    </a:cubicBezTo>
                    <a:lnTo>
                      <a:pt x="18581" y="4906"/>
                    </a:lnTo>
                    <a:cubicBezTo>
                      <a:pt x="18581" y="3236"/>
                      <a:pt x="17276" y="1931"/>
                      <a:pt x="15658" y="1931"/>
                    </a:cubicBezTo>
                    <a:lnTo>
                      <a:pt x="14040" y="1931"/>
                    </a:lnTo>
                    <a:cubicBezTo>
                      <a:pt x="13727" y="783"/>
                      <a:pt x="12735" y="0"/>
                      <a:pt x="11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5" name="Google Shape;225;p39"/>
            <p:cNvGrpSpPr/>
            <p:nvPr/>
          </p:nvGrpSpPr>
          <p:grpSpPr>
            <a:xfrm>
              <a:off x="431382" y="415019"/>
              <a:ext cx="216863" cy="198041"/>
              <a:chOff x="933575" y="881450"/>
              <a:chExt cx="391450" cy="357475"/>
            </a:xfrm>
          </p:grpSpPr>
          <p:sp>
            <p:nvSpPr>
              <p:cNvPr id="226" name="Google Shape;226;p39"/>
              <p:cNvSpPr/>
              <p:nvPr/>
            </p:nvSpPr>
            <p:spPr>
              <a:xfrm>
                <a:off x="933575" y="1002725"/>
                <a:ext cx="105700" cy="236200"/>
              </a:xfrm>
              <a:custGeom>
                <a:rect b="b" l="l" r="r" t="t"/>
                <a:pathLst>
                  <a:path extrusionOk="0" h="9448" w="4228">
                    <a:moveTo>
                      <a:pt x="574" y="992"/>
                    </a:moveTo>
                    <a:lnTo>
                      <a:pt x="3602" y="2610"/>
                    </a:lnTo>
                    <a:lnTo>
                      <a:pt x="3602" y="6838"/>
                    </a:lnTo>
                    <a:lnTo>
                      <a:pt x="574" y="8455"/>
                    </a:lnTo>
                    <a:lnTo>
                      <a:pt x="574" y="992"/>
                    </a:lnTo>
                    <a:close/>
                    <a:moveTo>
                      <a:pt x="0" y="0"/>
                    </a:moveTo>
                    <a:lnTo>
                      <a:pt x="0" y="9447"/>
                    </a:lnTo>
                    <a:lnTo>
                      <a:pt x="4228" y="7203"/>
                    </a:lnTo>
                    <a:lnTo>
                      <a:pt x="4228" y="22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39"/>
              <p:cNvSpPr/>
              <p:nvPr/>
            </p:nvSpPr>
            <p:spPr>
              <a:xfrm>
                <a:off x="1024900" y="1006625"/>
                <a:ext cx="300125" cy="227075"/>
              </a:xfrm>
              <a:custGeom>
                <a:rect b="b" l="l" r="r" t="t"/>
                <a:pathLst>
                  <a:path extrusionOk="0" h="9083" w="12005">
                    <a:moveTo>
                      <a:pt x="11431" y="627"/>
                    </a:moveTo>
                    <a:lnTo>
                      <a:pt x="11431" y="8456"/>
                    </a:lnTo>
                    <a:lnTo>
                      <a:pt x="575" y="8456"/>
                    </a:lnTo>
                    <a:lnTo>
                      <a:pt x="575" y="627"/>
                    </a:lnTo>
                    <a:close/>
                    <a:moveTo>
                      <a:pt x="1" y="1"/>
                    </a:moveTo>
                    <a:lnTo>
                      <a:pt x="1" y="9082"/>
                    </a:lnTo>
                    <a:lnTo>
                      <a:pt x="12005" y="9082"/>
                    </a:lnTo>
                    <a:lnTo>
                      <a:pt x="120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39"/>
              <p:cNvSpPr/>
              <p:nvPr/>
            </p:nvSpPr>
            <p:spPr>
              <a:xfrm>
                <a:off x="1088850" y="1067950"/>
                <a:ext cx="172250" cy="105725"/>
              </a:xfrm>
              <a:custGeom>
                <a:rect b="b" l="l" r="r" t="t"/>
                <a:pathLst>
                  <a:path extrusionOk="0" h="4229" w="6890">
                    <a:moveTo>
                      <a:pt x="0" y="1"/>
                    </a:moveTo>
                    <a:lnTo>
                      <a:pt x="0" y="4229"/>
                    </a:lnTo>
                    <a:lnTo>
                      <a:pt x="6889" y="4229"/>
                    </a:lnTo>
                    <a:lnTo>
                      <a:pt x="68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39"/>
              <p:cNvSpPr/>
              <p:nvPr/>
            </p:nvSpPr>
            <p:spPr>
              <a:xfrm>
                <a:off x="1018375" y="881450"/>
                <a:ext cx="163125" cy="140875"/>
              </a:xfrm>
              <a:custGeom>
                <a:rect b="b" l="l" r="r" t="t"/>
                <a:pathLst>
                  <a:path extrusionOk="0" h="5635" w="6525">
                    <a:moveTo>
                      <a:pt x="3849" y="674"/>
                    </a:moveTo>
                    <a:cubicBezTo>
                      <a:pt x="5008" y="674"/>
                      <a:pt x="5951" y="1646"/>
                      <a:pt x="5951" y="2816"/>
                    </a:cubicBezTo>
                    <a:cubicBezTo>
                      <a:pt x="5951" y="4156"/>
                      <a:pt x="4879" y="5043"/>
                      <a:pt x="3748" y="5043"/>
                    </a:cubicBezTo>
                    <a:cubicBezTo>
                      <a:pt x="3206" y="5043"/>
                      <a:pt x="2650" y="4839"/>
                      <a:pt x="2193" y="4382"/>
                    </a:cubicBezTo>
                    <a:cubicBezTo>
                      <a:pt x="836" y="3025"/>
                      <a:pt x="1775" y="676"/>
                      <a:pt x="3759" y="676"/>
                    </a:cubicBezTo>
                    <a:cubicBezTo>
                      <a:pt x="3789" y="675"/>
                      <a:pt x="3819" y="674"/>
                      <a:pt x="3849" y="674"/>
                    </a:cubicBezTo>
                    <a:close/>
                    <a:moveTo>
                      <a:pt x="3696" y="1"/>
                    </a:moveTo>
                    <a:cubicBezTo>
                      <a:pt x="3004" y="1"/>
                      <a:pt x="2298" y="258"/>
                      <a:pt x="1723" y="833"/>
                    </a:cubicBezTo>
                    <a:cubicBezTo>
                      <a:pt x="1" y="2607"/>
                      <a:pt x="1253" y="5634"/>
                      <a:pt x="3759" y="5634"/>
                    </a:cubicBezTo>
                    <a:cubicBezTo>
                      <a:pt x="5272" y="5634"/>
                      <a:pt x="6525" y="4382"/>
                      <a:pt x="6525" y="2816"/>
                    </a:cubicBezTo>
                    <a:cubicBezTo>
                      <a:pt x="6525" y="1122"/>
                      <a:pt x="5141" y="1"/>
                      <a:pt x="36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39"/>
              <p:cNvSpPr/>
              <p:nvPr/>
            </p:nvSpPr>
            <p:spPr>
              <a:xfrm>
                <a:off x="1142350" y="881450"/>
                <a:ext cx="164425" cy="140875"/>
              </a:xfrm>
              <a:custGeom>
                <a:rect b="b" l="l" r="r" t="t"/>
                <a:pathLst>
                  <a:path extrusionOk="0" h="5635" w="6577">
                    <a:moveTo>
                      <a:pt x="3900" y="674"/>
                    </a:moveTo>
                    <a:cubicBezTo>
                      <a:pt x="5057" y="674"/>
                      <a:pt x="5951" y="1646"/>
                      <a:pt x="6002" y="2816"/>
                    </a:cubicBezTo>
                    <a:cubicBezTo>
                      <a:pt x="6002" y="4156"/>
                      <a:pt x="4906" y="5043"/>
                      <a:pt x="3777" y="5043"/>
                    </a:cubicBezTo>
                    <a:cubicBezTo>
                      <a:pt x="3234" y="5043"/>
                      <a:pt x="2684" y="4839"/>
                      <a:pt x="2244" y="4382"/>
                    </a:cubicBezTo>
                    <a:cubicBezTo>
                      <a:pt x="835" y="3025"/>
                      <a:pt x="1827" y="676"/>
                      <a:pt x="3810" y="676"/>
                    </a:cubicBezTo>
                    <a:cubicBezTo>
                      <a:pt x="3840" y="675"/>
                      <a:pt x="3870" y="674"/>
                      <a:pt x="3900" y="674"/>
                    </a:cubicBezTo>
                    <a:close/>
                    <a:moveTo>
                      <a:pt x="3747" y="1"/>
                    </a:moveTo>
                    <a:cubicBezTo>
                      <a:pt x="3055" y="1"/>
                      <a:pt x="2349" y="258"/>
                      <a:pt x="1775" y="833"/>
                    </a:cubicBezTo>
                    <a:cubicBezTo>
                      <a:pt x="0" y="2607"/>
                      <a:pt x="1253" y="5634"/>
                      <a:pt x="3810" y="5634"/>
                    </a:cubicBezTo>
                    <a:cubicBezTo>
                      <a:pt x="5324" y="5634"/>
                      <a:pt x="6576" y="4382"/>
                      <a:pt x="6576" y="2816"/>
                    </a:cubicBezTo>
                    <a:cubicBezTo>
                      <a:pt x="6576" y="1122"/>
                      <a:pt x="5192" y="1"/>
                      <a:pt x="37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1" name="Google Shape;231;p39"/>
            <p:cNvGrpSpPr/>
            <p:nvPr/>
          </p:nvGrpSpPr>
          <p:grpSpPr>
            <a:xfrm>
              <a:off x="8160000" y="379627"/>
              <a:ext cx="541525" cy="268800"/>
              <a:chOff x="8155163" y="405100"/>
              <a:chExt cx="541525" cy="268800"/>
            </a:xfrm>
          </p:grpSpPr>
          <p:grpSp>
            <p:nvGrpSpPr>
              <p:cNvPr id="232" name="Google Shape;232;p39"/>
              <p:cNvGrpSpPr/>
              <p:nvPr/>
            </p:nvGrpSpPr>
            <p:grpSpPr>
              <a:xfrm>
                <a:off x="8155163" y="405100"/>
                <a:ext cx="541525" cy="268800"/>
                <a:chOff x="8160013" y="405100"/>
                <a:chExt cx="541525" cy="268800"/>
              </a:xfrm>
            </p:grpSpPr>
            <p:sp>
              <p:nvSpPr>
                <p:cNvPr id="233" name="Google Shape;233;p39"/>
                <p:cNvSpPr/>
                <p:nvPr/>
              </p:nvSpPr>
              <p:spPr>
                <a:xfrm>
                  <a:off x="8160013" y="405100"/>
                  <a:ext cx="501075" cy="268800"/>
                </a:xfrm>
                <a:custGeom>
                  <a:rect b="b" l="l" r="r" t="t"/>
                  <a:pathLst>
                    <a:path extrusionOk="0" h="10752" w="20043">
                      <a:moveTo>
                        <a:pt x="18947" y="627"/>
                      </a:moveTo>
                      <a:cubicBezTo>
                        <a:pt x="19208" y="627"/>
                        <a:pt x="19416" y="835"/>
                        <a:pt x="19416" y="1096"/>
                      </a:cubicBezTo>
                      <a:lnTo>
                        <a:pt x="19416" y="9656"/>
                      </a:lnTo>
                      <a:cubicBezTo>
                        <a:pt x="19416" y="9917"/>
                        <a:pt x="19208" y="10125"/>
                        <a:pt x="18947" y="10125"/>
                      </a:cubicBezTo>
                      <a:lnTo>
                        <a:pt x="1097" y="10125"/>
                      </a:lnTo>
                      <a:cubicBezTo>
                        <a:pt x="784" y="10125"/>
                        <a:pt x="575" y="9917"/>
                        <a:pt x="575" y="9656"/>
                      </a:cubicBezTo>
                      <a:lnTo>
                        <a:pt x="575" y="1096"/>
                      </a:lnTo>
                      <a:cubicBezTo>
                        <a:pt x="575" y="835"/>
                        <a:pt x="784" y="627"/>
                        <a:pt x="1097" y="627"/>
                      </a:cubicBezTo>
                      <a:close/>
                      <a:moveTo>
                        <a:pt x="1097" y="0"/>
                      </a:moveTo>
                      <a:cubicBezTo>
                        <a:pt x="471" y="0"/>
                        <a:pt x="1" y="470"/>
                        <a:pt x="1" y="1096"/>
                      </a:cubicBezTo>
                      <a:lnTo>
                        <a:pt x="1" y="9656"/>
                      </a:lnTo>
                      <a:cubicBezTo>
                        <a:pt x="1" y="10230"/>
                        <a:pt x="471" y="10752"/>
                        <a:pt x="1097" y="10752"/>
                      </a:cubicBezTo>
                      <a:lnTo>
                        <a:pt x="18947" y="10752"/>
                      </a:lnTo>
                      <a:cubicBezTo>
                        <a:pt x="19573" y="10752"/>
                        <a:pt x="20043" y="10230"/>
                        <a:pt x="20043" y="9656"/>
                      </a:cubicBezTo>
                      <a:lnTo>
                        <a:pt x="20043" y="1096"/>
                      </a:lnTo>
                      <a:cubicBezTo>
                        <a:pt x="20043" y="470"/>
                        <a:pt x="19573" y="0"/>
                        <a:pt x="1894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4" name="Google Shape;234;p39"/>
                <p:cNvSpPr/>
                <p:nvPr/>
              </p:nvSpPr>
              <p:spPr>
                <a:xfrm>
                  <a:off x="8653238" y="466425"/>
                  <a:ext cx="48300" cy="144850"/>
                </a:xfrm>
                <a:custGeom>
                  <a:rect b="b" l="l" r="r" t="t"/>
                  <a:pathLst>
                    <a:path extrusionOk="0" h="5794" w="1932">
                      <a:moveTo>
                        <a:pt x="0" y="0"/>
                      </a:moveTo>
                      <a:lnTo>
                        <a:pt x="0" y="627"/>
                      </a:lnTo>
                      <a:lnTo>
                        <a:pt x="836" y="627"/>
                      </a:lnTo>
                      <a:cubicBezTo>
                        <a:pt x="1096" y="627"/>
                        <a:pt x="1305" y="835"/>
                        <a:pt x="1305" y="1148"/>
                      </a:cubicBezTo>
                      <a:lnTo>
                        <a:pt x="1305" y="4645"/>
                      </a:lnTo>
                      <a:cubicBezTo>
                        <a:pt x="1305" y="4906"/>
                        <a:pt x="1096" y="5115"/>
                        <a:pt x="836" y="5115"/>
                      </a:cubicBezTo>
                      <a:lnTo>
                        <a:pt x="0" y="5115"/>
                      </a:lnTo>
                      <a:lnTo>
                        <a:pt x="0" y="5794"/>
                      </a:lnTo>
                      <a:lnTo>
                        <a:pt x="836" y="5741"/>
                      </a:lnTo>
                      <a:cubicBezTo>
                        <a:pt x="1410" y="5741"/>
                        <a:pt x="1932" y="5272"/>
                        <a:pt x="1932" y="4645"/>
                      </a:cubicBezTo>
                      <a:lnTo>
                        <a:pt x="1932" y="1096"/>
                      </a:lnTo>
                      <a:cubicBezTo>
                        <a:pt x="1932" y="522"/>
                        <a:pt x="1410" y="0"/>
                        <a:pt x="8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" name="Google Shape;235;p39"/>
                <p:cNvSpPr/>
                <p:nvPr/>
              </p:nvSpPr>
              <p:spPr>
                <a:xfrm>
                  <a:off x="8220038" y="465125"/>
                  <a:ext cx="184000" cy="147450"/>
                </a:xfrm>
                <a:custGeom>
                  <a:rect b="b" l="l" r="r" t="t"/>
                  <a:pathLst>
                    <a:path extrusionOk="0" h="5898" w="7360">
                      <a:moveTo>
                        <a:pt x="1" y="0"/>
                      </a:moveTo>
                      <a:lnTo>
                        <a:pt x="1" y="5898"/>
                      </a:lnTo>
                      <a:lnTo>
                        <a:pt x="3393" y="5898"/>
                      </a:lnTo>
                      <a:lnTo>
                        <a:pt x="3393" y="0"/>
                      </a:lnTo>
                      <a:close/>
                      <a:moveTo>
                        <a:pt x="3915" y="0"/>
                      </a:moveTo>
                      <a:lnTo>
                        <a:pt x="3915" y="5898"/>
                      </a:lnTo>
                      <a:lnTo>
                        <a:pt x="7360" y="5898"/>
                      </a:lnTo>
                      <a:lnTo>
                        <a:pt x="736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36" name="Google Shape;236;p39"/>
              <p:cNvSpPr/>
              <p:nvPr/>
            </p:nvSpPr>
            <p:spPr>
              <a:xfrm>
                <a:off x="8414038" y="465125"/>
                <a:ext cx="184000" cy="147450"/>
              </a:xfrm>
              <a:custGeom>
                <a:rect b="b" l="l" r="r" t="t"/>
                <a:pathLst>
                  <a:path extrusionOk="0" h="5898" w="7360">
                    <a:moveTo>
                      <a:pt x="1" y="0"/>
                    </a:moveTo>
                    <a:lnTo>
                      <a:pt x="1" y="5898"/>
                    </a:lnTo>
                    <a:lnTo>
                      <a:pt x="3393" y="5898"/>
                    </a:lnTo>
                    <a:lnTo>
                      <a:pt x="3393" y="0"/>
                    </a:lnTo>
                    <a:close/>
                    <a:moveTo>
                      <a:pt x="3915" y="0"/>
                    </a:moveTo>
                    <a:lnTo>
                      <a:pt x="3915" y="5898"/>
                    </a:lnTo>
                    <a:lnTo>
                      <a:pt x="7360" y="5898"/>
                    </a:lnTo>
                    <a:lnTo>
                      <a:pt x="73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7" name="Google Shape;237;p39"/>
            <p:cNvGrpSpPr/>
            <p:nvPr/>
          </p:nvGrpSpPr>
          <p:grpSpPr>
            <a:xfrm>
              <a:off x="431375" y="4637850"/>
              <a:ext cx="7943287" cy="185400"/>
              <a:chOff x="431375" y="4637850"/>
              <a:chExt cx="7943287" cy="185400"/>
            </a:xfrm>
          </p:grpSpPr>
          <p:sp>
            <p:nvSpPr>
              <p:cNvPr id="238" name="Google Shape;238;p39"/>
              <p:cNvSpPr txBox="1"/>
              <p:nvPr/>
            </p:nvSpPr>
            <p:spPr>
              <a:xfrm>
                <a:off x="431375" y="4637850"/>
                <a:ext cx="799500" cy="18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AUTO</a:t>
                </a:r>
                <a:endParaRPr b="1" i="0" sz="900" u="none" cap="none" strike="noStrike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39" name="Google Shape;239;p39"/>
              <p:cNvSpPr txBox="1"/>
              <p:nvPr/>
            </p:nvSpPr>
            <p:spPr>
              <a:xfrm>
                <a:off x="1860132" y="4637850"/>
                <a:ext cx="799500" cy="18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0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ISO </a:t>
                </a:r>
                <a:r>
                  <a:rPr b="1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90</a:t>
                </a:r>
                <a:endParaRPr b="1" i="0" sz="900" u="none" cap="none" strike="noStrike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40" name="Google Shape;240;p39"/>
              <p:cNvSpPr txBox="1"/>
              <p:nvPr/>
            </p:nvSpPr>
            <p:spPr>
              <a:xfrm>
                <a:off x="3288890" y="4637850"/>
                <a:ext cx="799500" cy="18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0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ISO </a:t>
                </a:r>
                <a:r>
                  <a:rPr b="1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100</a:t>
                </a:r>
                <a:endParaRPr b="1" i="0" sz="900" u="none" cap="none" strike="noStrike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41" name="Google Shape;241;p39"/>
              <p:cNvSpPr txBox="1"/>
              <p:nvPr/>
            </p:nvSpPr>
            <p:spPr>
              <a:xfrm>
                <a:off x="4717647" y="4637850"/>
                <a:ext cx="799500" cy="18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0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ISO </a:t>
                </a:r>
                <a:r>
                  <a:rPr b="1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200</a:t>
                </a:r>
                <a:endParaRPr b="1" i="0" sz="900" u="none" cap="none" strike="noStrike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42" name="Google Shape;242;p39"/>
              <p:cNvSpPr txBox="1"/>
              <p:nvPr/>
            </p:nvSpPr>
            <p:spPr>
              <a:xfrm>
                <a:off x="6146405" y="4637850"/>
                <a:ext cx="799500" cy="18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0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ISO </a:t>
                </a:r>
                <a:r>
                  <a:rPr b="1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400</a:t>
                </a:r>
                <a:endParaRPr b="1" i="0" sz="900" u="none" cap="none" strike="noStrike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43" name="Google Shape;243;p39"/>
              <p:cNvSpPr txBox="1"/>
              <p:nvPr/>
            </p:nvSpPr>
            <p:spPr>
              <a:xfrm>
                <a:off x="7575162" y="4637850"/>
                <a:ext cx="799500" cy="18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0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ISO </a:t>
                </a:r>
                <a:r>
                  <a:rPr b="1" i="0" lang="en" sz="9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600</a:t>
                </a:r>
                <a:endParaRPr b="1" i="0" sz="900" u="none" cap="none" strike="noStrike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/>
          <p:nvPr>
            <p:ph type="title"/>
          </p:nvPr>
        </p:nvSpPr>
        <p:spPr>
          <a:xfrm>
            <a:off x="3096513" y="1981525"/>
            <a:ext cx="47367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6" name="Google Shape;246;p40"/>
          <p:cNvSpPr txBox="1"/>
          <p:nvPr>
            <p:ph idx="2" type="title"/>
          </p:nvPr>
        </p:nvSpPr>
        <p:spPr>
          <a:xfrm>
            <a:off x="1249538" y="2113800"/>
            <a:ext cx="16521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7" name="Google Shape;247;p40"/>
          <p:cNvSpPr txBox="1"/>
          <p:nvPr>
            <p:ph idx="1" type="subTitle"/>
          </p:nvPr>
        </p:nvSpPr>
        <p:spPr>
          <a:xfrm>
            <a:off x="3096513" y="2786975"/>
            <a:ext cx="47367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48" name="Google Shape;248;p40"/>
          <p:cNvGrpSpPr/>
          <p:nvPr/>
        </p:nvGrpSpPr>
        <p:grpSpPr>
          <a:xfrm>
            <a:off x="190038" y="221150"/>
            <a:ext cx="8763825" cy="4701188"/>
            <a:chOff x="189425" y="221150"/>
            <a:chExt cx="8763825" cy="4701188"/>
          </a:xfrm>
        </p:grpSpPr>
        <p:sp>
          <p:nvSpPr>
            <p:cNvPr id="249" name="Google Shape;249;p40"/>
            <p:cNvSpPr/>
            <p:nvPr/>
          </p:nvSpPr>
          <p:spPr>
            <a:xfrm>
              <a:off x="189425" y="221150"/>
              <a:ext cx="1297000" cy="1295700"/>
            </a:xfrm>
            <a:custGeom>
              <a:rect b="b" l="l" r="r" t="t"/>
              <a:pathLst>
                <a:path extrusionOk="0" h="51828" w="51880">
                  <a:moveTo>
                    <a:pt x="1" y="1"/>
                  </a:moveTo>
                  <a:lnTo>
                    <a:pt x="1" y="51827"/>
                  </a:lnTo>
                  <a:lnTo>
                    <a:pt x="679" y="51827"/>
                  </a:lnTo>
                  <a:lnTo>
                    <a:pt x="679" y="627"/>
                  </a:lnTo>
                  <a:lnTo>
                    <a:pt x="51879" y="627"/>
                  </a:lnTo>
                  <a:lnTo>
                    <a:pt x="51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40"/>
            <p:cNvSpPr/>
            <p:nvPr/>
          </p:nvSpPr>
          <p:spPr>
            <a:xfrm>
              <a:off x="7657575" y="221150"/>
              <a:ext cx="1295675" cy="1295700"/>
            </a:xfrm>
            <a:custGeom>
              <a:rect b="b" l="l" r="r" t="t"/>
              <a:pathLst>
                <a:path extrusionOk="0" h="51828" w="51827">
                  <a:moveTo>
                    <a:pt x="0" y="1"/>
                  </a:moveTo>
                  <a:lnTo>
                    <a:pt x="0" y="627"/>
                  </a:lnTo>
                  <a:lnTo>
                    <a:pt x="51200" y="627"/>
                  </a:lnTo>
                  <a:lnTo>
                    <a:pt x="51200" y="51827"/>
                  </a:lnTo>
                  <a:lnTo>
                    <a:pt x="51827" y="51827"/>
                  </a:lnTo>
                  <a:lnTo>
                    <a:pt x="518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40"/>
            <p:cNvSpPr/>
            <p:nvPr/>
          </p:nvSpPr>
          <p:spPr>
            <a:xfrm>
              <a:off x="211600" y="3625363"/>
              <a:ext cx="1297000" cy="1296975"/>
            </a:xfrm>
            <a:custGeom>
              <a:rect b="b" l="l" r="r" t="t"/>
              <a:pathLst>
                <a:path extrusionOk="0" h="51879" w="51880">
                  <a:moveTo>
                    <a:pt x="1" y="0"/>
                  </a:moveTo>
                  <a:lnTo>
                    <a:pt x="1" y="51879"/>
                  </a:lnTo>
                  <a:lnTo>
                    <a:pt x="51879" y="51879"/>
                  </a:lnTo>
                  <a:lnTo>
                    <a:pt x="51879" y="51200"/>
                  </a:lnTo>
                  <a:lnTo>
                    <a:pt x="679" y="51200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40"/>
            <p:cNvSpPr/>
            <p:nvPr/>
          </p:nvSpPr>
          <p:spPr>
            <a:xfrm>
              <a:off x="7635400" y="3625363"/>
              <a:ext cx="1296975" cy="1296975"/>
            </a:xfrm>
            <a:custGeom>
              <a:rect b="b" l="l" r="r" t="t"/>
              <a:pathLst>
                <a:path extrusionOk="0" h="51879" w="51879">
                  <a:moveTo>
                    <a:pt x="51253" y="0"/>
                  </a:moveTo>
                  <a:lnTo>
                    <a:pt x="51253" y="51200"/>
                  </a:lnTo>
                  <a:lnTo>
                    <a:pt x="0" y="51200"/>
                  </a:lnTo>
                  <a:lnTo>
                    <a:pt x="0" y="51879"/>
                  </a:lnTo>
                  <a:lnTo>
                    <a:pt x="51879" y="51879"/>
                  </a:lnTo>
                  <a:lnTo>
                    <a:pt x="51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3" name="Google Shape;253;p40"/>
          <p:cNvGrpSpPr/>
          <p:nvPr/>
        </p:nvGrpSpPr>
        <p:grpSpPr>
          <a:xfrm>
            <a:off x="447300" y="1280000"/>
            <a:ext cx="113525" cy="2583500"/>
            <a:chOff x="1164525" y="1450275"/>
            <a:chExt cx="113525" cy="2583500"/>
          </a:xfrm>
        </p:grpSpPr>
        <p:sp>
          <p:nvSpPr>
            <p:cNvPr id="254" name="Google Shape;254;p40"/>
            <p:cNvSpPr/>
            <p:nvPr/>
          </p:nvSpPr>
          <p:spPr>
            <a:xfrm>
              <a:off x="1164525" y="1458100"/>
              <a:ext cx="15675" cy="2567850"/>
            </a:xfrm>
            <a:custGeom>
              <a:rect b="b" l="l" r="r" t="t"/>
              <a:pathLst>
                <a:path extrusionOk="0" h="102714" w="627">
                  <a:moveTo>
                    <a:pt x="0" y="0"/>
                  </a:moveTo>
                  <a:lnTo>
                    <a:pt x="0" y="102714"/>
                  </a:lnTo>
                  <a:lnTo>
                    <a:pt x="627" y="102714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40"/>
            <p:cNvSpPr/>
            <p:nvPr/>
          </p:nvSpPr>
          <p:spPr>
            <a:xfrm>
              <a:off x="1172350" y="1450275"/>
              <a:ext cx="105700" cy="15675"/>
            </a:xfrm>
            <a:custGeom>
              <a:rect b="b" l="l" r="r" t="t"/>
              <a:pathLst>
                <a:path extrusionOk="0" h="627" w="4228">
                  <a:moveTo>
                    <a:pt x="0" y="0"/>
                  </a:moveTo>
                  <a:lnTo>
                    <a:pt x="0" y="626"/>
                  </a:lnTo>
                  <a:lnTo>
                    <a:pt x="4228" y="626"/>
                  </a:lnTo>
                  <a:lnTo>
                    <a:pt x="4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40"/>
            <p:cNvSpPr/>
            <p:nvPr/>
          </p:nvSpPr>
          <p:spPr>
            <a:xfrm>
              <a:off x="1172350" y="1596400"/>
              <a:ext cx="52225" cy="17000"/>
            </a:xfrm>
            <a:custGeom>
              <a:rect b="b" l="l" r="r" t="t"/>
              <a:pathLst>
                <a:path extrusionOk="0" h="680" w="2089">
                  <a:moveTo>
                    <a:pt x="0" y="1"/>
                  </a:moveTo>
                  <a:lnTo>
                    <a:pt x="0" y="679"/>
                  </a:lnTo>
                  <a:lnTo>
                    <a:pt x="2088" y="679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40"/>
            <p:cNvSpPr/>
            <p:nvPr/>
          </p:nvSpPr>
          <p:spPr>
            <a:xfrm>
              <a:off x="1172350" y="1669475"/>
              <a:ext cx="52225" cy="16975"/>
            </a:xfrm>
            <a:custGeom>
              <a:rect b="b" l="l" r="r" t="t"/>
              <a:pathLst>
                <a:path extrusionOk="0" h="679" w="2089">
                  <a:moveTo>
                    <a:pt x="0" y="0"/>
                  </a:moveTo>
                  <a:lnTo>
                    <a:pt x="0" y="679"/>
                  </a:lnTo>
                  <a:lnTo>
                    <a:pt x="2088" y="679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40"/>
            <p:cNvSpPr/>
            <p:nvPr/>
          </p:nvSpPr>
          <p:spPr>
            <a:xfrm>
              <a:off x="1172350" y="1743850"/>
              <a:ext cx="52225" cy="15675"/>
            </a:xfrm>
            <a:custGeom>
              <a:rect b="b" l="l" r="r" t="t"/>
              <a:pathLst>
                <a:path extrusionOk="0" h="627" w="2089">
                  <a:moveTo>
                    <a:pt x="0" y="0"/>
                  </a:moveTo>
                  <a:lnTo>
                    <a:pt x="0" y="627"/>
                  </a:lnTo>
                  <a:lnTo>
                    <a:pt x="2088" y="627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40"/>
            <p:cNvSpPr/>
            <p:nvPr/>
          </p:nvSpPr>
          <p:spPr>
            <a:xfrm>
              <a:off x="1172350" y="1523325"/>
              <a:ext cx="52225" cy="17000"/>
            </a:xfrm>
            <a:custGeom>
              <a:rect b="b" l="l" r="r" t="t"/>
              <a:pathLst>
                <a:path extrusionOk="0" h="680" w="2089">
                  <a:moveTo>
                    <a:pt x="0" y="1"/>
                  </a:moveTo>
                  <a:lnTo>
                    <a:pt x="0" y="679"/>
                  </a:lnTo>
                  <a:lnTo>
                    <a:pt x="2088" y="679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40"/>
            <p:cNvSpPr/>
            <p:nvPr/>
          </p:nvSpPr>
          <p:spPr>
            <a:xfrm>
              <a:off x="1172350" y="1816925"/>
              <a:ext cx="105700" cy="15675"/>
            </a:xfrm>
            <a:custGeom>
              <a:rect b="b" l="l" r="r" t="t"/>
              <a:pathLst>
                <a:path extrusionOk="0" h="627" w="4228">
                  <a:moveTo>
                    <a:pt x="0" y="0"/>
                  </a:moveTo>
                  <a:lnTo>
                    <a:pt x="0" y="626"/>
                  </a:lnTo>
                  <a:lnTo>
                    <a:pt x="4228" y="626"/>
                  </a:lnTo>
                  <a:lnTo>
                    <a:pt x="4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40"/>
            <p:cNvSpPr/>
            <p:nvPr/>
          </p:nvSpPr>
          <p:spPr>
            <a:xfrm>
              <a:off x="1172350" y="1963050"/>
              <a:ext cx="52225" cy="17000"/>
            </a:xfrm>
            <a:custGeom>
              <a:rect b="b" l="l" r="r" t="t"/>
              <a:pathLst>
                <a:path extrusionOk="0" h="680" w="2089">
                  <a:moveTo>
                    <a:pt x="0" y="1"/>
                  </a:moveTo>
                  <a:lnTo>
                    <a:pt x="0" y="679"/>
                  </a:lnTo>
                  <a:lnTo>
                    <a:pt x="2088" y="679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40"/>
            <p:cNvSpPr/>
            <p:nvPr/>
          </p:nvSpPr>
          <p:spPr>
            <a:xfrm>
              <a:off x="1172350" y="2036125"/>
              <a:ext cx="52225" cy="16975"/>
            </a:xfrm>
            <a:custGeom>
              <a:rect b="b" l="l" r="r" t="t"/>
              <a:pathLst>
                <a:path extrusionOk="0" h="679" w="2089">
                  <a:moveTo>
                    <a:pt x="0" y="0"/>
                  </a:moveTo>
                  <a:lnTo>
                    <a:pt x="0" y="679"/>
                  </a:lnTo>
                  <a:lnTo>
                    <a:pt x="2088" y="679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0"/>
            <p:cNvSpPr/>
            <p:nvPr/>
          </p:nvSpPr>
          <p:spPr>
            <a:xfrm>
              <a:off x="1172350" y="2110500"/>
              <a:ext cx="52225" cy="15675"/>
            </a:xfrm>
            <a:custGeom>
              <a:rect b="b" l="l" r="r" t="t"/>
              <a:pathLst>
                <a:path extrusionOk="0" h="627" w="2089">
                  <a:moveTo>
                    <a:pt x="0" y="0"/>
                  </a:moveTo>
                  <a:lnTo>
                    <a:pt x="0" y="627"/>
                  </a:lnTo>
                  <a:lnTo>
                    <a:pt x="2088" y="627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0"/>
            <p:cNvSpPr/>
            <p:nvPr/>
          </p:nvSpPr>
          <p:spPr>
            <a:xfrm>
              <a:off x="1172350" y="1889975"/>
              <a:ext cx="52225" cy="15700"/>
            </a:xfrm>
            <a:custGeom>
              <a:rect b="b" l="l" r="r" t="t"/>
              <a:pathLst>
                <a:path extrusionOk="0" h="628" w="2089">
                  <a:moveTo>
                    <a:pt x="0" y="1"/>
                  </a:moveTo>
                  <a:lnTo>
                    <a:pt x="0" y="627"/>
                  </a:lnTo>
                  <a:lnTo>
                    <a:pt x="2088" y="627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0"/>
            <p:cNvSpPr/>
            <p:nvPr/>
          </p:nvSpPr>
          <p:spPr>
            <a:xfrm>
              <a:off x="1172350" y="2183550"/>
              <a:ext cx="105700" cy="15700"/>
            </a:xfrm>
            <a:custGeom>
              <a:rect b="b" l="l" r="r" t="t"/>
              <a:pathLst>
                <a:path extrusionOk="0" h="628" w="4228">
                  <a:moveTo>
                    <a:pt x="0" y="1"/>
                  </a:moveTo>
                  <a:lnTo>
                    <a:pt x="0" y="627"/>
                  </a:lnTo>
                  <a:lnTo>
                    <a:pt x="4228" y="627"/>
                  </a:lnTo>
                  <a:lnTo>
                    <a:pt x="42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40"/>
            <p:cNvSpPr/>
            <p:nvPr/>
          </p:nvSpPr>
          <p:spPr>
            <a:xfrm>
              <a:off x="1172350" y="2329700"/>
              <a:ext cx="52225" cy="16975"/>
            </a:xfrm>
            <a:custGeom>
              <a:rect b="b" l="l" r="r" t="t"/>
              <a:pathLst>
                <a:path extrusionOk="0" h="679" w="2089">
                  <a:moveTo>
                    <a:pt x="0" y="0"/>
                  </a:moveTo>
                  <a:lnTo>
                    <a:pt x="0" y="679"/>
                  </a:lnTo>
                  <a:lnTo>
                    <a:pt x="2088" y="679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40"/>
            <p:cNvSpPr/>
            <p:nvPr/>
          </p:nvSpPr>
          <p:spPr>
            <a:xfrm>
              <a:off x="1172350" y="2402775"/>
              <a:ext cx="52225" cy="16975"/>
            </a:xfrm>
            <a:custGeom>
              <a:rect b="b" l="l" r="r" t="t"/>
              <a:pathLst>
                <a:path extrusionOk="0" h="679" w="2089">
                  <a:moveTo>
                    <a:pt x="0" y="0"/>
                  </a:moveTo>
                  <a:lnTo>
                    <a:pt x="0" y="679"/>
                  </a:lnTo>
                  <a:lnTo>
                    <a:pt x="2088" y="679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40"/>
            <p:cNvSpPr/>
            <p:nvPr/>
          </p:nvSpPr>
          <p:spPr>
            <a:xfrm>
              <a:off x="1172350" y="2477150"/>
              <a:ext cx="52225" cy="15675"/>
            </a:xfrm>
            <a:custGeom>
              <a:rect b="b" l="l" r="r" t="t"/>
              <a:pathLst>
                <a:path extrusionOk="0" h="627" w="2089">
                  <a:moveTo>
                    <a:pt x="0" y="0"/>
                  </a:moveTo>
                  <a:lnTo>
                    <a:pt x="0" y="626"/>
                  </a:lnTo>
                  <a:lnTo>
                    <a:pt x="2088" y="626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40"/>
            <p:cNvSpPr/>
            <p:nvPr/>
          </p:nvSpPr>
          <p:spPr>
            <a:xfrm>
              <a:off x="1172350" y="2256625"/>
              <a:ext cx="52225" cy="17000"/>
            </a:xfrm>
            <a:custGeom>
              <a:rect b="b" l="l" r="r" t="t"/>
              <a:pathLst>
                <a:path extrusionOk="0" h="680" w="2089">
                  <a:moveTo>
                    <a:pt x="0" y="1"/>
                  </a:moveTo>
                  <a:lnTo>
                    <a:pt x="0" y="679"/>
                  </a:lnTo>
                  <a:lnTo>
                    <a:pt x="2088" y="679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40"/>
            <p:cNvSpPr/>
            <p:nvPr/>
          </p:nvSpPr>
          <p:spPr>
            <a:xfrm>
              <a:off x="1172350" y="2550200"/>
              <a:ext cx="105700" cy="15700"/>
            </a:xfrm>
            <a:custGeom>
              <a:rect b="b" l="l" r="r" t="t"/>
              <a:pathLst>
                <a:path extrusionOk="0" h="628" w="4228">
                  <a:moveTo>
                    <a:pt x="0" y="1"/>
                  </a:moveTo>
                  <a:lnTo>
                    <a:pt x="0" y="627"/>
                  </a:lnTo>
                  <a:lnTo>
                    <a:pt x="4228" y="627"/>
                  </a:lnTo>
                  <a:lnTo>
                    <a:pt x="42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40"/>
            <p:cNvSpPr/>
            <p:nvPr/>
          </p:nvSpPr>
          <p:spPr>
            <a:xfrm>
              <a:off x="1172350" y="2696350"/>
              <a:ext cx="52225" cy="16975"/>
            </a:xfrm>
            <a:custGeom>
              <a:rect b="b" l="l" r="r" t="t"/>
              <a:pathLst>
                <a:path extrusionOk="0" h="679" w="2089">
                  <a:moveTo>
                    <a:pt x="0" y="0"/>
                  </a:moveTo>
                  <a:lnTo>
                    <a:pt x="0" y="679"/>
                  </a:lnTo>
                  <a:lnTo>
                    <a:pt x="2088" y="679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40"/>
            <p:cNvSpPr/>
            <p:nvPr/>
          </p:nvSpPr>
          <p:spPr>
            <a:xfrm>
              <a:off x="1172350" y="2770725"/>
              <a:ext cx="52225" cy="15675"/>
            </a:xfrm>
            <a:custGeom>
              <a:rect b="b" l="l" r="r" t="t"/>
              <a:pathLst>
                <a:path extrusionOk="0" h="627" w="2089">
                  <a:moveTo>
                    <a:pt x="0" y="0"/>
                  </a:moveTo>
                  <a:lnTo>
                    <a:pt x="0" y="627"/>
                  </a:lnTo>
                  <a:lnTo>
                    <a:pt x="2088" y="627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40"/>
            <p:cNvSpPr/>
            <p:nvPr/>
          </p:nvSpPr>
          <p:spPr>
            <a:xfrm>
              <a:off x="1172350" y="2843775"/>
              <a:ext cx="52225" cy="15700"/>
            </a:xfrm>
            <a:custGeom>
              <a:rect b="b" l="l" r="r" t="t"/>
              <a:pathLst>
                <a:path extrusionOk="0" h="628" w="2089">
                  <a:moveTo>
                    <a:pt x="0" y="1"/>
                  </a:moveTo>
                  <a:lnTo>
                    <a:pt x="0" y="627"/>
                  </a:lnTo>
                  <a:lnTo>
                    <a:pt x="2088" y="627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40"/>
            <p:cNvSpPr/>
            <p:nvPr/>
          </p:nvSpPr>
          <p:spPr>
            <a:xfrm>
              <a:off x="1172350" y="2623275"/>
              <a:ext cx="52225" cy="17000"/>
            </a:xfrm>
            <a:custGeom>
              <a:rect b="b" l="l" r="r" t="t"/>
              <a:pathLst>
                <a:path extrusionOk="0" h="680" w="2089">
                  <a:moveTo>
                    <a:pt x="0" y="1"/>
                  </a:moveTo>
                  <a:lnTo>
                    <a:pt x="0" y="679"/>
                  </a:lnTo>
                  <a:lnTo>
                    <a:pt x="2088" y="679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40"/>
            <p:cNvSpPr/>
            <p:nvPr/>
          </p:nvSpPr>
          <p:spPr>
            <a:xfrm>
              <a:off x="1172350" y="2916850"/>
              <a:ext cx="105700" cy="17000"/>
            </a:xfrm>
            <a:custGeom>
              <a:rect b="b" l="l" r="r" t="t"/>
              <a:pathLst>
                <a:path extrusionOk="0" h="680" w="4228">
                  <a:moveTo>
                    <a:pt x="0" y="1"/>
                  </a:moveTo>
                  <a:lnTo>
                    <a:pt x="0" y="679"/>
                  </a:lnTo>
                  <a:lnTo>
                    <a:pt x="4228" y="679"/>
                  </a:lnTo>
                  <a:lnTo>
                    <a:pt x="42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40"/>
            <p:cNvSpPr/>
            <p:nvPr/>
          </p:nvSpPr>
          <p:spPr>
            <a:xfrm>
              <a:off x="1172350" y="3064300"/>
              <a:ext cx="52225" cy="15675"/>
            </a:xfrm>
            <a:custGeom>
              <a:rect b="b" l="l" r="r" t="t"/>
              <a:pathLst>
                <a:path extrusionOk="0" h="627" w="2089">
                  <a:moveTo>
                    <a:pt x="0" y="0"/>
                  </a:moveTo>
                  <a:lnTo>
                    <a:pt x="0" y="627"/>
                  </a:lnTo>
                  <a:lnTo>
                    <a:pt x="2088" y="627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40"/>
            <p:cNvSpPr/>
            <p:nvPr/>
          </p:nvSpPr>
          <p:spPr>
            <a:xfrm>
              <a:off x="1172350" y="3137375"/>
              <a:ext cx="52225" cy="15675"/>
            </a:xfrm>
            <a:custGeom>
              <a:rect b="b" l="l" r="r" t="t"/>
              <a:pathLst>
                <a:path extrusionOk="0" h="627" w="2089">
                  <a:moveTo>
                    <a:pt x="0" y="0"/>
                  </a:moveTo>
                  <a:lnTo>
                    <a:pt x="0" y="626"/>
                  </a:lnTo>
                  <a:lnTo>
                    <a:pt x="2088" y="626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40"/>
            <p:cNvSpPr/>
            <p:nvPr/>
          </p:nvSpPr>
          <p:spPr>
            <a:xfrm>
              <a:off x="1172350" y="3210425"/>
              <a:ext cx="52225" cy="17000"/>
            </a:xfrm>
            <a:custGeom>
              <a:rect b="b" l="l" r="r" t="t"/>
              <a:pathLst>
                <a:path extrusionOk="0" h="680" w="2089">
                  <a:moveTo>
                    <a:pt x="0" y="1"/>
                  </a:moveTo>
                  <a:lnTo>
                    <a:pt x="0" y="679"/>
                  </a:lnTo>
                  <a:lnTo>
                    <a:pt x="2088" y="679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40"/>
            <p:cNvSpPr/>
            <p:nvPr/>
          </p:nvSpPr>
          <p:spPr>
            <a:xfrm>
              <a:off x="1172350" y="2989925"/>
              <a:ext cx="52225" cy="16975"/>
            </a:xfrm>
            <a:custGeom>
              <a:rect b="b" l="l" r="r" t="t"/>
              <a:pathLst>
                <a:path extrusionOk="0" h="679" w="2089">
                  <a:moveTo>
                    <a:pt x="0" y="0"/>
                  </a:moveTo>
                  <a:lnTo>
                    <a:pt x="0" y="679"/>
                  </a:lnTo>
                  <a:lnTo>
                    <a:pt x="2088" y="679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40"/>
            <p:cNvSpPr/>
            <p:nvPr/>
          </p:nvSpPr>
          <p:spPr>
            <a:xfrm>
              <a:off x="1172350" y="3283500"/>
              <a:ext cx="105700" cy="17000"/>
            </a:xfrm>
            <a:custGeom>
              <a:rect b="b" l="l" r="r" t="t"/>
              <a:pathLst>
                <a:path extrusionOk="0" h="680" w="4228">
                  <a:moveTo>
                    <a:pt x="0" y="1"/>
                  </a:moveTo>
                  <a:lnTo>
                    <a:pt x="0" y="679"/>
                  </a:lnTo>
                  <a:lnTo>
                    <a:pt x="4228" y="679"/>
                  </a:lnTo>
                  <a:lnTo>
                    <a:pt x="42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40"/>
            <p:cNvSpPr/>
            <p:nvPr/>
          </p:nvSpPr>
          <p:spPr>
            <a:xfrm>
              <a:off x="1172350" y="3430950"/>
              <a:ext cx="52225" cy="15675"/>
            </a:xfrm>
            <a:custGeom>
              <a:rect b="b" l="l" r="r" t="t"/>
              <a:pathLst>
                <a:path extrusionOk="0" h="627" w="2089">
                  <a:moveTo>
                    <a:pt x="0" y="0"/>
                  </a:moveTo>
                  <a:lnTo>
                    <a:pt x="0" y="627"/>
                  </a:lnTo>
                  <a:lnTo>
                    <a:pt x="2088" y="627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40"/>
            <p:cNvSpPr/>
            <p:nvPr/>
          </p:nvSpPr>
          <p:spPr>
            <a:xfrm>
              <a:off x="1172350" y="3504025"/>
              <a:ext cx="52225" cy="15675"/>
            </a:xfrm>
            <a:custGeom>
              <a:rect b="b" l="l" r="r" t="t"/>
              <a:pathLst>
                <a:path extrusionOk="0" h="627" w="2089">
                  <a:moveTo>
                    <a:pt x="0" y="0"/>
                  </a:moveTo>
                  <a:lnTo>
                    <a:pt x="0" y="626"/>
                  </a:lnTo>
                  <a:lnTo>
                    <a:pt x="2088" y="626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40"/>
            <p:cNvSpPr/>
            <p:nvPr/>
          </p:nvSpPr>
          <p:spPr>
            <a:xfrm>
              <a:off x="1172350" y="3577075"/>
              <a:ext cx="52225" cy="17000"/>
            </a:xfrm>
            <a:custGeom>
              <a:rect b="b" l="l" r="r" t="t"/>
              <a:pathLst>
                <a:path extrusionOk="0" h="680" w="2089">
                  <a:moveTo>
                    <a:pt x="0" y="1"/>
                  </a:moveTo>
                  <a:lnTo>
                    <a:pt x="0" y="679"/>
                  </a:lnTo>
                  <a:lnTo>
                    <a:pt x="2088" y="679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40"/>
            <p:cNvSpPr/>
            <p:nvPr/>
          </p:nvSpPr>
          <p:spPr>
            <a:xfrm>
              <a:off x="1172350" y="3356575"/>
              <a:ext cx="52225" cy="16975"/>
            </a:xfrm>
            <a:custGeom>
              <a:rect b="b" l="l" r="r" t="t"/>
              <a:pathLst>
                <a:path extrusionOk="0" h="679" w="2089">
                  <a:moveTo>
                    <a:pt x="0" y="0"/>
                  </a:moveTo>
                  <a:lnTo>
                    <a:pt x="0" y="679"/>
                  </a:lnTo>
                  <a:lnTo>
                    <a:pt x="2088" y="679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40"/>
            <p:cNvSpPr/>
            <p:nvPr/>
          </p:nvSpPr>
          <p:spPr>
            <a:xfrm>
              <a:off x="1172350" y="3650150"/>
              <a:ext cx="105700" cy="16975"/>
            </a:xfrm>
            <a:custGeom>
              <a:rect b="b" l="l" r="r" t="t"/>
              <a:pathLst>
                <a:path extrusionOk="0" h="679" w="4228">
                  <a:moveTo>
                    <a:pt x="0" y="1"/>
                  </a:moveTo>
                  <a:lnTo>
                    <a:pt x="0" y="679"/>
                  </a:lnTo>
                  <a:lnTo>
                    <a:pt x="4228" y="679"/>
                  </a:lnTo>
                  <a:lnTo>
                    <a:pt x="42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40"/>
            <p:cNvSpPr/>
            <p:nvPr/>
          </p:nvSpPr>
          <p:spPr>
            <a:xfrm>
              <a:off x="1172350" y="3797600"/>
              <a:ext cx="52225" cy="15675"/>
            </a:xfrm>
            <a:custGeom>
              <a:rect b="b" l="l" r="r" t="t"/>
              <a:pathLst>
                <a:path extrusionOk="0" h="627" w="2089">
                  <a:moveTo>
                    <a:pt x="0" y="0"/>
                  </a:moveTo>
                  <a:lnTo>
                    <a:pt x="0" y="626"/>
                  </a:lnTo>
                  <a:lnTo>
                    <a:pt x="2088" y="626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40"/>
            <p:cNvSpPr/>
            <p:nvPr/>
          </p:nvSpPr>
          <p:spPr>
            <a:xfrm>
              <a:off x="1172350" y="3870650"/>
              <a:ext cx="52225" cy="15700"/>
            </a:xfrm>
            <a:custGeom>
              <a:rect b="b" l="l" r="r" t="t"/>
              <a:pathLst>
                <a:path extrusionOk="0" h="628" w="2089">
                  <a:moveTo>
                    <a:pt x="0" y="1"/>
                  </a:moveTo>
                  <a:lnTo>
                    <a:pt x="0" y="627"/>
                  </a:lnTo>
                  <a:lnTo>
                    <a:pt x="2088" y="627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40"/>
            <p:cNvSpPr/>
            <p:nvPr/>
          </p:nvSpPr>
          <p:spPr>
            <a:xfrm>
              <a:off x="1172350" y="3943725"/>
              <a:ext cx="52225" cy="17000"/>
            </a:xfrm>
            <a:custGeom>
              <a:rect b="b" l="l" r="r" t="t"/>
              <a:pathLst>
                <a:path extrusionOk="0" h="680" w="2089">
                  <a:moveTo>
                    <a:pt x="0" y="1"/>
                  </a:moveTo>
                  <a:lnTo>
                    <a:pt x="0" y="679"/>
                  </a:lnTo>
                  <a:lnTo>
                    <a:pt x="2088" y="679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40"/>
            <p:cNvSpPr/>
            <p:nvPr/>
          </p:nvSpPr>
          <p:spPr>
            <a:xfrm>
              <a:off x="1172350" y="3724525"/>
              <a:ext cx="52225" cy="15675"/>
            </a:xfrm>
            <a:custGeom>
              <a:rect b="b" l="l" r="r" t="t"/>
              <a:pathLst>
                <a:path extrusionOk="0" h="627" w="2089">
                  <a:moveTo>
                    <a:pt x="0" y="0"/>
                  </a:moveTo>
                  <a:lnTo>
                    <a:pt x="0" y="627"/>
                  </a:lnTo>
                  <a:lnTo>
                    <a:pt x="2088" y="627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40"/>
            <p:cNvSpPr/>
            <p:nvPr/>
          </p:nvSpPr>
          <p:spPr>
            <a:xfrm>
              <a:off x="1172350" y="4016800"/>
              <a:ext cx="105700" cy="16975"/>
            </a:xfrm>
            <a:custGeom>
              <a:rect b="b" l="l" r="r" t="t"/>
              <a:pathLst>
                <a:path extrusionOk="0" h="679" w="4228">
                  <a:moveTo>
                    <a:pt x="0" y="0"/>
                  </a:moveTo>
                  <a:lnTo>
                    <a:pt x="0" y="679"/>
                  </a:lnTo>
                  <a:lnTo>
                    <a:pt x="4228" y="679"/>
                  </a:lnTo>
                  <a:lnTo>
                    <a:pt x="4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1" name="Google Shape;291;p40"/>
          <p:cNvGrpSpPr/>
          <p:nvPr/>
        </p:nvGrpSpPr>
        <p:grpSpPr>
          <a:xfrm flipH="1">
            <a:off x="8583175" y="1280000"/>
            <a:ext cx="113525" cy="2583500"/>
            <a:chOff x="1164525" y="1450275"/>
            <a:chExt cx="113525" cy="2583500"/>
          </a:xfrm>
        </p:grpSpPr>
        <p:sp>
          <p:nvSpPr>
            <p:cNvPr id="292" name="Google Shape;292;p40"/>
            <p:cNvSpPr/>
            <p:nvPr/>
          </p:nvSpPr>
          <p:spPr>
            <a:xfrm>
              <a:off x="1164525" y="1458100"/>
              <a:ext cx="15675" cy="2567850"/>
            </a:xfrm>
            <a:custGeom>
              <a:rect b="b" l="l" r="r" t="t"/>
              <a:pathLst>
                <a:path extrusionOk="0" h="102714" w="627">
                  <a:moveTo>
                    <a:pt x="0" y="0"/>
                  </a:moveTo>
                  <a:lnTo>
                    <a:pt x="0" y="102714"/>
                  </a:lnTo>
                  <a:lnTo>
                    <a:pt x="627" y="102714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40"/>
            <p:cNvSpPr/>
            <p:nvPr/>
          </p:nvSpPr>
          <p:spPr>
            <a:xfrm>
              <a:off x="1172350" y="1450275"/>
              <a:ext cx="105700" cy="15675"/>
            </a:xfrm>
            <a:custGeom>
              <a:rect b="b" l="l" r="r" t="t"/>
              <a:pathLst>
                <a:path extrusionOk="0" h="627" w="4228">
                  <a:moveTo>
                    <a:pt x="0" y="0"/>
                  </a:moveTo>
                  <a:lnTo>
                    <a:pt x="0" y="626"/>
                  </a:lnTo>
                  <a:lnTo>
                    <a:pt x="4228" y="626"/>
                  </a:lnTo>
                  <a:lnTo>
                    <a:pt x="4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40"/>
            <p:cNvSpPr/>
            <p:nvPr/>
          </p:nvSpPr>
          <p:spPr>
            <a:xfrm>
              <a:off x="1172350" y="1596400"/>
              <a:ext cx="52225" cy="17000"/>
            </a:xfrm>
            <a:custGeom>
              <a:rect b="b" l="l" r="r" t="t"/>
              <a:pathLst>
                <a:path extrusionOk="0" h="680" w="2089">
                  <a:moveTo>
                    <a:pt x="0" y="1"/>
                  </a:moveTo>
                  <a:lnTo>
                    <a:pt x="0" y="679"/>
                  </a:lnTo>
                  <a:lnTo>
                    <a:pt x="2088" y="679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40"/>
            <p:cNvSpPr/>
            <p:nvPr/>
          </p:nvSpPr>
          <p:spPr>
            <a:xfrm>
              <a:off x="1172350" y="1669475"/>
              <a:ext cx="52225" cy="16975"/>
            </a:xfrm>
            <a:custGeom>
              <a:rect b="b" l="l" r="r" t="t"/>
              <a:pathLst>
                <a:path extrusionOk="0" h="679" w="2089">
                  <a:moveTo>
                    <a:pt x="0" y="0"/>
                  </a:moveTo>
                  <a:lnTo>
                    <a:pt x="0" y="679"/>
                  </a:lnTo>
                  <a:lnTo>
                    <a:pt x="2088" y="679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40"/>
            <p:cNvSpPr/>
            <p:nvPr/>
          </p:nvSpPr>
          <p:spPr>
            <a:xfrm>
              <a:off x="1172350" y="1743850"/>
              <a:ext cx="52225" cy="15675"/>
            </a:xfrm>
            <a:custGeom>
              <a:rect b="b" l="l" r="r" t="t"/>
              <a:pathLst>
                <a:path extrusionOk="0" h="627" w="2089">
                  <a:moveTo>
                    <a:pt x="0" y="0"/>
                  </a:moveTo>
                  <a:lnTo>
                    <a:pt x="0" y="627"/>
                  </a:lnTo>
                  <a:lnTo>
                    <a:pt x="2088" y="627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40"/>
            <p:cNvSpPr/>
            <p:nvPr/>
          </p:nvSpPr>
          <p:spPr>
            <a:xfrm>
              <a:off x="1172350" y="1523325"/>
              <a:ext cx="52225" cy="17000"/>
            </a:xfrm>
            <a:custGeom>
              <a:rect b="b" l="l" r="r" t="t"/>
              <a:pathLst>
                <a:path extrusionOk="0" h="680" w="2089">
                  <a:moveTo>
                    <a:pt x="0" y="1"/>
                  </a:moveTo>
                  <a:lnTo>
                    <a:pt x="0" y="679"/>
                  </a:lnTo>
                  <a:lnTo>
                    <a:pt x="2088" y="679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40"/>
            <p:cNvSpPr/>
            <p:nvPr/>
          </p:nvSpPr>
          <p:spPr>
            <a:xfrm>
              <a:off x="1172350" y="1816925"/>
              <a:ext cx="105700" cy="15675"/>
            </a:xfrm>
            <a:custGeom>
              <a:rect b="b" l="l" r="r" t="t"/>
              <a:pathLst>
                <a:path extrusionOk="0" h="627" w="4228">
                  <a:moveTo>
                    <a:pt x="0" y="0"/>
                  </a:moveTo>
                  <a:lnTo>
                    <a:pt x="0" y="626"/>
                  </a:lnTo>
                  <a:lnTo>
                    <a:pt x="4228" y="626"/>
                  </a:lnTo>
                  <a:lnTo>
                    <a:pt x="4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40"/>
            <p:cNvSpPr/>
            <p:nvPr/>
          </p:nvSpPr>
          <p:spPr>
            <a:xfrm>
              <a:off x="1172350" y="1963050"/>
              <a:ext cx="52225" cy="17000"/>
            </a:xfrm>
            <a:custGeom>
              <a:rect b="b" l="l" r="r" t="t"/>
              <a:pathLst>
                <a:path extrusionOk="0" h="680" w="2089">
                  <a:moveTo>
                    <a:pt x="0" y="1"/>
                  </a:moveTo>
                  <a:lnTo>
                    <a:pt x="0" y="679"/>
                  </a:lnTo>
                  <a:lnTo>
                    <a:pt x="2088" y="679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40"/>
            <p:cNvSpPr/>
            <p:nvPr/>
          </p:nvSpPr>
          <p:spPr>
            <a:xfrm>
              <a:off x="1172350" y="2036125"/>
              <a:ext cx="52225" cy="16975"/>
            </a:xfrm>
            <a:custGeom>
              <a:rect b="b" l="l" r="r" t="t"/>
              <a:pathLst>
                <a:path extrusionOk="0" h="679" w="2089">
                  <a:moveTo>
                    <a:pt x="0" y="0"/>
                  </a:moveTo>
                  <a:lnTo>
                    <a:pt x="0" y="679"/>
                  </a:lnTo>
                  <a:lnTo>
                    <a:pt x="2088" y="679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40"/>
            <p:cNvSpPr/>
            <p:nvPr/>
          </p:nvSpPr>
          <p:spPr>
            <a:xfrm>
              <a:off x="1172350" y="2110500"/>
              <a:ext cx="52225" cy="15675"/>
            </a:xfrm>
            <a:custGeom>
              <a:rect b="b" l="l" r="r" t="t"/>
              <a:pathLst>
                <a:path extrusionOk="0" h="627" w="2089">
                  <a:moveTo>
                    <a:pt x="0" y="0"/>
                  </a:moveTo>
                  <a:lnTo>
                    <a:pt x="0" y="627"/>
                  </a:lnTo>
                  <a:lnTo>
                    <a:pt x="2088" y="627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40"/>
            <p:cNvSpPr/>
            <p:nvPr/>
          </p:nvSpPr>
          <p:spPr>
            <a:xfrm>
              <a:off x="1172350" y="1889975"/>
              <a:ext cx="52225" cy="15700"/>
            </a:xfrm>
            <a:custGeom>
              <a:rect b="b" l="l" r="r" t="t"/>
              <a:pathLst>
                <a:path extrusionOk="0" h="628" w="2089">
                  <a:moveTo>
                    <a:pt x="0" y="1"/>
                  </a:moveTo>
                  <a:lnTo>
                    <a:pt x="0" y="627"/>
                  </a:lnTo>
                  <a:lnTo>
                    <a:pt x="2088" y="627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40"/>
            <p:cNvSpPr/>
            <p:nvPr/>
          </p:nvSpPr>
          <p:spPr>
            <a:xfrm>
              <a:off x="1172350" y="2183550"/>
              <a:ext cx="105700" cy="15700"/>
            </a:xfrm>
            <a:custGeom>
              <a:rect b="b" l="l" r="r" t="t"/>
              <a:pathLst>
                <a:path extrusionOk="0" h="628" w="4228">
                  <a:moveTo>
                    <a:pt x="0" y="1"/>
                  </a:moveTo>
                  <a:lnTo>
                    <a:pt x="0" y="627"/>
                  </a:lnTo>
                  <a:lnTo>
                    <a:pt x="4228" y="627"/>
                  </a:lnTo>
                  <a:lnTo>
                    <a:pt x="42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40"/>
            <p:cNvSpPr/>
            <p:nvPr/>
          </p:nvSpPr>
          <p:spPr>
            <a:xfrm>
              <a:off x="1172350" y="2329700"/>
              <a:ext cx="52225" cy="16975"/>
            </a:xfrm>
            <a:custGeom>
              <a:rect b="b" l="l" r="r" t="t"/>
              <a:pathLst>
                <a:path extrusionOk="0" h="679" w="2089">
                  <a:moveTo>
                    <a:pt x="0" y="0"/>
                  </a:moveTo>
                  <a:lnTo>
                    <a:pt x="0" y="679"/>
                  </a:lnTo>
                  <a:lnTo>
                    <a:pt x="2088" y="679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40"/>
            <p:cNvSpPr/>
            <p:nvPr/>
          </p:nvSpPr>
          <p:spPr>
            <a:xfrm>
              <a:off x="1172350" y="2402775"/>
              <a:ext cx="52225" cy="16975"/>
            </a:xfrm>
            <a:custGeom>
              <a:rect b="b" l="l" r="r" t="t"/>
              <a:pathLst>
                <a:path extrusionOk="0" h="679" w="2089">
                  <a:moveTo>
                    <a:pt x="0" y="0"/>
                  </a:moveTo>
                  <a:lnTo>
                    <a:pt x="0" y="679"/>
                  </a:lnTo>
                  <a:lnTo>
                    <a:pt x="2088" y="679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40"/>
            <p:cNvSpPr/>
            <p:nvPr/>
          </p:nvSpPr>
          <p:spPr>
            <a:xfrm>
              <a:off x="1172350" y="2477150"/>
              <a:ext cx="52225" cy="15675"/>
            </a:xfrm>
            <a:custGeom>
              <a:rect b="b" l="l" r="r" t="t"/>
              <a:pathLst>
                <a:path extrusionOk="0" h="627" w="2089">
                  <a:moveTo>
                    <a:pt x="0" y="0"/>
                  </a:moveTo>
                  <a:lnTo>
                    <a:pt x="0" y="626"/>
                  </a:lnTo>
                  <a:lnTo>
                    <a:pt x="2088" y="626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40"/>
            <p:cNvSpPr/>
            <p:nvPr/>
          </p:nvSpPr>
          <p:spPr>
            <a:xfrm>
              <a:off x="1172350" y="2256625"/>
              <a:ext cx="52225" cy="17000"/>
            </a:xfrm>
            <a:custGeom>
              <a:rect b="b" l="l" r="r" t="t"/>
              <a:pathLst>
                <a:path extrusionOk="0" h="680" w="2089">
                  <a:moveTo>
                    <a:pt x="0" y="1"/>
                  </a:moveTo>
                  <a:lnTo>
                    <a:pt x="0" y="679"/>
                  </a:lnTo>
                  <a:lnTo>
                    <a:pt x="2088" y="679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40"/>
            <p:cNvSpPr/>
            <p:nvPr/>
          </p:nvSpPr>
          <p:spPr>
            <a:xfrm>
              <a:off x="1172350" y="2550200"/>
              <a:ext cx="105700" cy="15700"/>
            </a:xfrm>
            <a:custGeom>
              <a:rect b="b" l="l" r="r" t="t"/>
              <a:pathLst>
                <a:path extrusionOk="0" h="628" w="4228">
                  <a:moveTo>
                    <a:pt x="0" y="1"/>
                  </a:moveTo>
                  <a:lnTo>
                    <a:pt x="0" y="627"/>
                  </a:lnTo>
                  <a:lnTo>
                    <a:pt x="4228" y="627"/>
                  </a:lnTo>
                  <a:lnTo>
                    <a:pt x="42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40"/>
            <p:cNvSpPr/>
            <p:nvPr/>
          </p:nvSpPr>
          <p:spPr>
            <a:xfrm>
              <a:off x="1172350" y="2696350"/>
              <a:ext cx="52225" cy="16975"/>
            </a:xfrm>
            <a:custGeom>
              <a:rect b="b" l="l" r="r" t="t"/>
              <a:pathLst>
                <a:path extrusionOk="0" h="679" w="2089">
                  <a:moveTo>
                    <a:pt x="0" y="0"/>
                  </a:moveTo>
                  <a:lnTo>
                    <a:pt x="0" y="679"/>
                  </a:lnTo>
                  <a:lnTo>
                    <a:pt x="2088" y="679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40"/>
            <p:cNvSpPr/>
            <p:nvPr/>
          </p:nvSpPr>
          <p:spPr>
            <a:xfrm>
              <a:off x="1172350" y="2770725"/>
              <a:ext cx="52225" cy="15675"/>
            </a:xfrm>
            <a:custGeom>
              <a:rect b="b" l="l" r="r" t="t"/>
              <a:pathLst>
                <a:path extrusionOk="0" h="627" w="2089">
                  <a:moveTo>
                    <a:pt x="0" y="0"/>
                  </a:moveTo>
                  <a:lnTo>
                    <a:pt x="0" y="627"/>
                  </a:lnTo>
                  <a:lnTo>
                    <a:pt x="2088" y="627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40"/>
            <p:cNvSpPr/>
            <p:nvPr/>
          </p:nvSpPr>
          <p:spPr>
            <a:xfrm>
              <a:off x="1172350" y="2843775"/>
              <a:ext cx="52225" cy="15700"/>
            </a:xfrm>
            <a:custGeom>
              <a:rect b="b" l="l" r="r" t="t"/>
              <a:pathLst>
                <a:path extrusionOk="0" h="628" w="2089">
                  <a:moveTo>
                    <a:pt x="0" y="1"/>
                  </a:moveTo>
                  <a:lnTo>
                    <a:pt x="0" y="627"/>
                  </a:lnTo>
                  <a:lnTo>
                    <a:pt x="2088" y="627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40"/>
            <p:cNvSpPr/>
            <p:nvPr/>
          </p:nvSpPr>
          <p:spPr>
            <a:xfrm>
              <a:off x="1172350" y="2623275"/>
              <a:ext cx="52225" cy="17000"/>
            </a:xfrm>
            <a:custGeom>
              <a:rect b="b" l="l" r="r" t="t"/>
              <a:pathLst>
                <a:path extrusionOk="0" h="680" w="2089">
                  <a:moveTo>
                    <a:pt x="0" y="1"/>
                  </a:moveTo>
                  <a:lnTo>
                    <a:pt x="0" y="679"/>
                  </a:lnTo>
                  <a:lnTo>
                    <a:pt x="2088" y="679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40"/>
            <p:cNvSpPr/>
            <p:nvPr/>
          </p:nvSpPr>
          <p:spPr>
            <a:xfrm>
              <a:off x="1172350" y="2916850"/>
              <a:ext cx="105700" cy="17000"/>
            </a:xfrm>
            <a:custGeom>
              <a:rect b="b" l="l" r="r" t="t"/>
              <a:pathLst>
                <a:path extrusionOk="0" h="680" w="4228">
                  <a:moveTo>
                    <a:pt x="0" y="1"/>
                  </a:moveTo>
                  <a:lnTo>
                    <a:pt x="0" y="679"/>
                  </a:lnTo>
                  <a:lnTo>
                    <a:pt x="4228" y="679"/>
                  </a:lnTo>
                  <a:lnTo>
                    <a:pt x="42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40"/>
            <p:cNvSpPr/>
            <p:nvPr/>
          </p:nvSpPr>
          <p:spPr>
            <a:xfrm>
              <a:off x="1172350" y="3064300"/>
              <a:ext cx="52225" cy="15675"/>
            </a:xfrm>
            <a:custGeom>
              <a:rect b="b" l="l" r="r" t="t"/>
              <a:pathLst>
                <a:path extrusionOk="0" h="627" w="2089">
                  <a:moveTo>
                    <a:pt x="0" y="0"/>
                  </a:moveTo>
                  <a:lnTo>
                    <a:pt x="0" y="627"/>
                  </a:lnTo>
                  <a:lnTo>
                    <a:pt x="2088" y="627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40"/>
            <p:cNvSpPr/>
            <p:nvPr/>
          </p:nvSpPr>
          <p:spPr>
            <a:xfrm>
              <a:off x="1172350" y="3137375"/>
              <a:ext cx="52225" cy="15675"/>
            </a:xfrm>
            <a:custGeom>
              <a:rect b="b" l="l" r="r" t="t"/>
              <a:pathLst>
                <a:path extrusionOk="0" h="627" w="2089">
                  <a:moveTo>
                    <a:pt x="0" y="0"/>
                  </a:moveTo>
                  <a:lnTo>
                    <a:pt x="0" y="626"/>
                  </a:lnTo>
                  <a:lnTo>
                    <a:pt x="2088" y="626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40"/>
            <p:cNvSpPr/>
            <p:nvPr/>
          </p:nvSpPr>
          <p:spPr>
            <a:xfrm>
              <a:off x="1172350" y="3210425"/>
              <a:ext cx="52225" cy="17000"/>
            </a:xfrm>
            <a:custGeom>
              <a:rect b="b" l="l" r="r" t="t"/>
              <a:pathLst>
                <a:path extrusionOk="0" h="680" w="2089">
                  <a:moveTo>
                    <a:pt x="0" y="1"/>
                  </a:moveTo>
                  <a:lnTo>
                    <a:pt x="0" y="679"/>
                  </a:lnTo>
                  <a:lnTo>
                    <a:pt x="2088" y="679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40"/>
            <p:cNvSpPr/>
            <p:nvPr/>
          </p:nvSpPr>
          <p:spPr>
            <a:xfrm>
              <a:off x="1172350" y="2989925"/>
              <a:ext cx="52225" cy="16975"/>
            </a:xfrm>
            <a:custGeom>
              <a:rect b="b" l="l" r="r" t="t"/>
              <a:pathLst>
                <a:path extrusionOk="0" h="679" w="2089">
                  <a:moveTo>
                    <a:pt x="0" y="0"/>
                  </a:moveTo>
                  <a:lnTo>
                    <a:pt x="0" y="679"/>
                  </a:lnTo>
                  <a:lnTo>
                    <a:pt x="2088" y="679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40"/>
            <p:cNvSpPr/>
            <p:nvPr/>
          </p:nvSpPr>
          <p:spPr>
            <a:xfrm>
              <a:off x="1172350" y="3283500"/>
              <a:ext cx="105700" cy="17000"/>
            </a:xfrm>
            <a:custGeom>
              <a:rect b="b" l="l" r="r" t="t"/>
              <a:pathLst>
                <a:path extrusionOk="0" h="680" w="4228">
                  <a:moveTo>
                    <a:pt x="0" y="1"/>
                  </a:moveTo>
                  <a:lnTo>
                    <a:pt x="0" y="679"/>
                  </a:lnTo>
                  <a:lnTo>
                    <a:pt x="4228" y="679"/>
                  </a:lnTo>
                  <a:lnTo>
                    <a:pt x="42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40"/>
            <p:cNvSpPr/>
            <p:nvPr/>
          </p:nvSpPr>
          <p:spPr>
            <a:xfrm>
              <a:off x="1172350" y="3430950"/>
              <a:ext cx="52225" cy="15675"/>
            </a:xfrm>
            <a:custGeom>
              <a:rect b="b" l="l" r="r" t="t"/>
              <a:pathLst>
                <a:path extrusionOk="0" h="627" w="2089">
                  <a:moveTo>
                    <a:pt x="0" y="0"/>
                  </a:moveTo>
                  <a:lnTo>
                    <a:pt x="0" y="627"/>
                  </a:lnTo>
                  <a:lnTo>
                    <a:pt x="2088" y="627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40"/>
            <p:cNvSpPr/>
            <p:nvPr/>
          </p:nvSpPr>
          <p:spPr>
            <a:xfrm>
              <a:off x="1172350" y="3504025"/>
              <a:ext cx="52225" cy="15675"/>
            </a:xfrm>
            <a:custGeom>
              <a:rect b="b" l="l" r="r" t="t"/>
              <a:pathLst>
                <a:path extrusionOk="0" h="627" w="2089">
                  <a:moveTo>
                    <a:pt x="0" y="0"/>
                  </a:moveTo>
                  <a:lnTo>
                    <a:pt x="0" y="626"/>
                  </a:lnTo>
                  <a:lnTo>
                    <a:pt x="2088" y="626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40"/>
            <p:cNvSpPr/>
            <p:nvPr/>
          </p:nvSpPr>
          <p:spPr>
            <a:xfrm>
              <a:off x="1172350" y="3577075"/>
              <a:ext cx="52225" cy="17000"/>
            </a:xfrm>
            <a:custGeom>
              <a:rect b="b" l="l" r="r" t="t"/>
              <a:pathLst>
                <a:path extrusionOk="0" h="680" w="2089">
                  <a:moveTo>
                    <a:pt x="0" y="1"/>
                  </a:moveTo>
                  <a:lnTo>
                    <a:pt x="0" y="679"/>
                  </a:lnTo>
                  <a:lnTo>
                    <a:pt x="2088" y="679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40"/>
            <p:cNvSpPr/>
            <p:nvPr/>
          </p:nvSpPr>
          <p:spPr>
            <a:xfrm>
              <a:off x="1172350" y="3356575"/>
              <a:ext cx="52225" cy="16975"/>
            </a:xfrm>
            <a:custGeom>
              <a:rect b="b" l="l" r="r" t="t"/>
              <a:pathLst>
                <a:path extrusionOk="0" h="679" w="2089">
                  <a:moveTo>
                    <a:pt x="0" y="0"/>
                  </a:moveTo>
                  <a:lnTo>
                    <a:pt x="0" y="679"/>
                  </a:lnTo>
                  <a:lnTo>
                    <a:pt x="2088" y="679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40"/>
            <p:cNvSpPr/>
            <p:nvPr/>
          </p:nvSpPr>
          <p:spPr>
            <a:xfrm>
              <a:off x="1172350" y="3650150"/>
              <a:ext cx="105700" cy="16975"/>
            </a:xfrm>
            <a:custGeom>
              <a:rect b="b" l="l" r="r" t="t"/>
              <a:pathLst>
                <a:path extrusionOk="0" h="679" w="4228">
                  <a:moveTo>
                    <a:pt x="0" y="1"/>
                  </a:moveTo>
                  <a:lnTo>
                    <a:pt x="0" y="679"/>
                  </a:lnTo>
                  <a:lnTo>
                    <a:pt x="4228" y="679"/>
                  </a:lnTo>
                  <a:lnTo>
                    <a:pt x="42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40"/>
            <p:cNvSpPr/>
            <p:nvPr/>
          </p:nvSpPr>
          <p:spPr>
            <a:xfrm>
              <a:off x="1172350" y="3797600"/>
              <a:ext cx="52225" cy="15675"/>
            </a:xfrm>
            <a:custGeom>
              <a:rect b="b" l="l" r="r" t="t"/>
              <a:pathLst>
                <a:path extrusionOk="0" h="627" w="2089">
                  <a:moveTo>
                    <a:pt x="0" y="0"/>
                  </a:moveTo>
                  <a:lnTo>
                    <a:pt x="0" y="626"/>
                  </a:lnTo>
                  <a:lnTo>
                    <a:pt x="2088" y="626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40"/>
            <p:cNvSpPr/>
            <p:nvPr/>
          </p:nvSpPr>
          <p:spPr>
            <a:xfrm>
              <a:off x="1172350" y="3870650"/>
              <a:ext cx="52225" cy="15700"/>
            </a:xfrm>
            <a:custGeom>
              <a:rect b="b" l="l" r="r" t="t"/>
              <a:pathLst>
                <a:path extrusionOk="0" h="628" w="2089">
                  <a:moveTo>
                    <a:pt x="0" y="1"/>
                  </a:moveTo>
                  <a:lnTo>
                    <a:pt x="0" y="627"/>
                  </a:lnTo>
                  <a:lnTo>
                    <a:pt x="2088" y="627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40"/>
            <p:cNvSpPr/>
            <p:nvPr/>
          </p:nvSpPr>
          <p:spPr>
            <a:xfrm>
              <a:off x="1172350" y="3943725"/>
              <a:ext cx="52225" cy="17000"/>
            </a:xfrm>
            <a:custGeom>
              <a:rect b="b" l="l" r="r" t="t"/>
              <a:pathLst>
                <a:path extrusionOk="0" h="680" w="2089">
                  <a:moveTo>
                    <a:pt x="0" y="1"/>
                  </a:moveTo>
                  <a:lnTo>
                    <a:pt x="0" y="679"/>
                  </a:lnTo>
                  <a:lnTo>
                    <a:pt x="2088" y="679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40"/>
            <p:cNvSpPr/>
            <p:nvPr/>
          </p:nvSpPr>
          <p:spPr>
            <a:xfrm>
              <a:off x="1172350" y="3724525"/>
              <a:ext cx="52225" cy="15675"/>
            </a:xfrm>
            <a:custGeom>
              <a:rect b="b" l="l" r="r" t="t"/>
              <a:pathLst>
                <a:path extrusionOk="0" h="627" w="2089">
                  <a:moveTo>
                    <a:pt x="0" y="0"/>
                  </a:moveTo>
                  <a:lnTo>
                    <a:pt x="0" y="627"/>
                  </a:lnTo>
                  <a:lnTo>
                    <a:pt x="2088" y="627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40"/>
            <p:cNvSpPr/>
            <p:nvPr/>
          </p:nvSpPr>
          <p:spPr>
            <a:xfrm>
              <a:off x="1172350" y="4016800"/>
              <a:ext cx="105700" cy="16975"/>
            </a:xfrm>
            <a:custGeom>
              <a:rect b="b" l="l" r="r" t="t"/>
              <a:pathLst>
                <a:path extrusionOk="0" h="679" w="4228">
                  <a:moveTo>
                    <a:pt x="0" y="0"/>
                  </a:moveTo>
                  <a:lnTo>
                    <a:pt x="0" y="679"/>
                  </a:lnTo>
                  <a:lnTo>
                    <a:pt x="4228" y="679"/>
                  </a:lnTo>
                  <a:lnTo>
                    <a:pt x="4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9" name="Google Shape;329;p40"/>
          <p:cNvGrpSpPr/>
          <p:nvPr/>
        </p:nvGrpSpPr>
        <p:grpSpPr>
          <a:xfrm>
            <a:off x="3083925" y="221150"/>
            <a:ext cx="2984000" cy="305425"/>
            <a:chOff x="3083925" y="890175"/>
            <a:chExt cx="2984000" cy="305425"/>
          </a:xfrm>
        </p:grpSpPr>
        <p:sp>
          <p:nvSpPr>
            <p:cNvPr id="330" name="Google Shape;330;p40"/>
            <p:cNvSpPr/>
            <p:nvPr/>
          </p:nvSpPr>
          <p:spPr>
            <a:xfrm>
              <a:off x="3947625" y="9071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40"/>
            <p:cNvSpPr/>
            <p:nvPr/>
          </p:nvSpPr>
          <p:spPr>
            <a:xfrm>
              <a:off x="4066375" y="907125"/>
              <a:ext cx="60025" cy="77025"/>
            </a:xfrm>
            <a:custGeom>
              <a:rect b="b" l="l" r="r" t="t"/>
              <a:pathLst>
                <a:path extrusionOk="0" h="3081" w="2401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40"/>
            <p:cNvSpPr/>
            <p:nvPr/>
          </p:nvSpPr>
          <p:spPr>
            <a:xfrm>
              <a:off x="4185100" y="9071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40"/>
            <p:cNvSpPr/>
            <p:nvPr/>
          </p:nvSpPr>
          <p:spPr>
            <a:xfrm>
              <a:off x="4303850" y="907125"/>
              <a:ext cx="60025" cy="77025"/>
            </a:xfrm>
            <a:custGeom>
              <a:rect b="b" l="l" r="r" t="t"/>
              <a:pathLst>
                <a:path extrusionOk="0" h="3081" w="2401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40"/>
            <p:cNvSpPr/>
            <p:nvPr/>
          </p:nvSpPr>
          <p:spPr>
            <a:xfrm>
              <a:off x="4422575" y="9071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40"/>
            <p:cNvSpPr/>
            <p:nvPr/>
          </p:nvSpPr>
          <p:spPr>
            <a:xfrm>
              <a:off x="4660050" y="9071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40"/>
            <p:cNvSpPr/>
            <p:nvPr/>
          </p:nvSpPr>
          <p:spPr>
            <a:xfrm>
              <a:off x="4778775" y="9071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2" y="308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40"/>
            <p:cNvSpPr/>
            <p:nvPr/>
          </p:nvSpPr>
          <p:spPr>
            <a:xfrm>
              <a:off x="4897525" y="9071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40"/>
            <p:cNvSpPr/>
            <p:nvPr/>
          </p:nvSpPr>
          <p:spPr>
            <a:xfrm>
              <a:off x="5016250" y="9071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2" y="308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40"/>
            <p:cNvSpPr/>
            <p:nvPr/>
          </p:nvSpPr>
          <p:spPr>
            <a:xfrm>
              <a:off x="5135000" y="907125"/>
              <a:ext cx="60025" cy="77025"/>
            </a:xfrm>
            <a:custGeom>
              <a:rect b="b" l="l" r="r" t="t"/>
              <a:pathLst>
                <a:path extrusionOk="0" h="3081" w="2401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40"/>
            <p:cNvSpPr/>
            <p:nvPr/>
          </p:nvSpPr>
          <p:spPr>
            <a:xfrm>
              <a:off x="4541325" y="907125"/>
              <a:ext cx="60026" cy="288475"/>
            </a:xfrm>
            <a:custGeom>
              <a:rect b="b" l="l" r="r" t="t"/>
              <a:pathLst>
                <a:path extrusionOk="0" h="5586" w="2402">
                  <a:moveTo>
                    <a:pt x="1" y="1"/>
                  </a:moveTo>
                  <a:lnTo>
                    <a:pt x="1" y="5585"/>
                  </a:lnTo>
                  <a:lnTo>
                    <a:pt x="2402" y="5585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40"/>
            <p:cNvSpPr/>
            <p:nvPr/>
          </p:nvSpPr>
          <p:spPr>
            <a:xfrm>
              <a:off x="5966125" y="890175"/>
              <a:ext cx="101800" cy="112225"/>
            </a:xfrm>
            <a:custGeom>
              <a:rect b="b" l="l" r="r" t="t"/>
              <a:pathLst>
                <a:path extrusionOk="0" h="4489" w="4072">
                  <a:moveTo>
                    <a:pt x="1" y="0"/>
                  </a:moveTo>
                  <a:lnTo>
                    <a:pt x="1" y="4489"/>
                  </a:lnTo>
                  <a:lnTo>
                    <a:pt x="4071" y="22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40"/>
            <p:cNvSpPr/>
            <p:nvPr/>
          </p:nvSpPr>
          <p:spPr>
            <a:xfrm>
              <a:off x="3083925" y="890175"/>
              <a:ext cx="100500" cy="112225"/>
            </a:xfrm>
            <a:custGeom>
              <a:rect b="b" l="l" r="r" t="t"/>
              <a:pathLst>
                <a:path extrusionOk="0" h="4489" w="4020">
                  <a:moveTo>
                    <a:pt x="4019" y="0"/>
                  </a:moveTo>
                  <a:lnTo>
                    <a:pt x="0" y="2245"/>
                  </a:lnTo>
                  <a:lnTo>
                    <a:pt x="4019" y="4489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40"/>
            <p:cNvSpPr/>
            <p:nvPr/>
          </p:nvSpPr>
          <p:spPr>
            <a:xfrm>
              <a:off x="3828875" y="907125"/>
              <a:ext cx="60050" cy="139650"/>
            </a:xfrm>
            <a:custGeom>
              <a:rect b="b" l="l" r="r" t="t"/>
              <a:pathLst>
                <a:path extrusionOk="0" h="5586" w="2402">
                  <a:moveTo>
                    <a:pt x="1" y="1"/>
                  </a:moveTo>
                  <a:lnTo>
                    <a:pt x="1" y="5585"/>
                  </a:lnTo>
                  <a:lnTo>
                    <a:pt x="2402" y="5585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40"/>
            <p:cNvSpPr/>
            <p:nvPr/>
          </p:nvSpPr>
          <p:spPr>
            <a:xfrm>
              <a:off x="3243125" y="9071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40"/>
            <p:cNvSpPr/>
            <p:nvPr/>
          </p:nvSpPr>
          <p:spPr>
            <a:xfrm>
              <a:off x="3361875" y="907125"/>
              <a:ext cx="60025" cy="77025"/>
            </a:xfrm>
            <a:custGeom>
              <a:rect b="b" l="l" r="r" t="t"/>
              <a:pathLst>
                <a:path extrusionOk="0" h="3081" w="2401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40"/>
            <p:cNvSpPr/>
            <p:nvPr/>
          </p:nvSpPr>
          <p:spPr>
            <a:xfrm>
              <a:off x="3480600" y="9071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40"/>
            <p:cNvSpPr/>
            <p:nvPr/>
          </p:nvSpPr>
          <p:spPr>
            <a:xfrm>
              <a:off x="3599350" y="907125"/>
              <a:ext cx="60025" cy="77025"/>
            </a:xfrm>
            <a:custGeom>
              <a:rect b="b" l="l" r="r" t="t"/>
              <a:pathLst>
                <a:path extrusionOk="0" h="3081" w="2401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40"/>
            <p:cNvSpPr/>
            <p:nvPr/>
          </p:nvSpPr>
          <p:spPr>
            <a:xfrm>
              <a:off x="3718075" y="9071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40"/>
            <p:cNvSpPr/>
            <p:nvPr/>
          </p:nvSpPr>
          <p:spPr>
            <a:xfrm>
              <a:off x="5372450" y="9071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40"/>
            <p:cNvSpPr/>
            <p:nvPr/>
          </p:nvSpPr>
          <p:spPr>
            <a:xfrm>
              <a:off x="5491175" y="9071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2" y="308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40"/>
            <p:cNvSpPr/>
            <p:nvPr/>
          </p:nvSpPr>
          <p:spPr>
            <a:xfrm>
              <a:off x="5609925" y="9071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40"/>
            <p:cNvSpPr/>
            <p:nvPr/>
          </p:nvSpPr>
          <p:spPr>
            <a:xfrm>
              <a:off x="5728650" y="9071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2" y="308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40"/>
            <p:cNvSpPr/>
            <p:nvPr/>
          </p:nvSpPr>
          <p:spPr>
            <a:xfrm>
              <a:off x="5847400" y="907125"/>
              <a:ext cx="60025" cy="77025"/>
            </a:xfrm>
            <a:custGeom>
              <a:rect b="b" l="l" r="r" t="t"/>
              <a:pathLst>
                <a:path extrusionOk="0" h="3081" w="2401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40"/>
            <p:cNvSpPr/>
            <p:nvPr/>
          </p:nvSpPr>
          <p:spPr>
            <a:xfrm>
              <a:off x="5253700" y="907125"/>
              <a:ext cx="60050" cy="139650"/>
            </a:xfrm>
            <a:custGeom>
              <a:rect b="b" l="l" r="r" t="t"/>
              <a:pathLst>
                <a:path extrusionOk="0" h="5586" w="2402">
                  <a:moveTo>
                    <a:pt x="1" y="1"/>
                  </a:moveTo>
                  <a:lnTo>
                    <a:pt x="1" y="5585"/>
                  </a:lnTo>
                  <a:lnTo>
                    <a:pt x="2402" y="5585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5" name="Google Shape;355;p40"/>
          <p:cNvGrpSpPr/>
          <p:nvPr/>
        </p:nvGrpSpPr>
        <p:grpSpPr>
          <a:xfrm>
            <a:off x="8160013" y="405100"/>
            <a:ext cx="541525" cy="268800"/>
            <a:chOff x="8160013" y="405100"/>
            <a:chExt cx="541525" cy="268800"/>
          </a:xfrm>
        </p:grpSpPr>
        <p:sp>
          <p:nvSpPr>
            <p:cNvPr id="356" name="Google Shape;356;p40"/>
            <p:cNvSpPr/>
            <p:nvPr/>
          </p:nvSpPr>
          <p:spPr>
            <a:xfrm>
              <a:off x="8160013" y="405100"/>
              <a:ext cx="501075" cy="268800"/>
            </a:xfrm>
            <a:custGeom>
              <a:rect b="b" l="l" r="r" t="t"/>
              <a:pathLst>
                <a:path extrusionOk="0" h="10752" w="20043">
                  <a:moveTo>
                    <a:pt x="18947" y="627"/>
                  </a:moveTo>
                  <a:cubicBezTo>
                    <a:pt x="19208" y="627"/>
                    <a:pt x="19416" y="835"/>
                    <a:pt x="19416" y="1096"/>
                  </a:cubicBezTo>
                  <a:lnTo>
                    <a:pt x="19416" y="9656"/>
                  </a:lnTo>
                  <a:cubicBezTo>
                    <a:pt x="19416" y="9917"/>
                    <a:pt x="19208" y="10125"/>
                    <a:pt x="18947" y="10125"/>
                  </a:cubicBezTo>
                  <a:lnTo>
                    <a:pt x="1097" y="10125"/>
                  </a:lnTo>
                  <a:cubicBezTo>
                    <a:pt x="784" y="10125"/>
                    <a:pt x="575" y="9917"/>
                    <a:pt x="575" y="9656"/>
                  </a:cubicBezTo>
                  <a:lnTo>
                    <a:pt x="575" y="1096"/>
                  </a:lnTo>
                  <a:cubicBezTo>
                    <a:pt x="575" y="835"/>
                    <a:pt x="784" y="627"/>
                    <a:pt x="1097" y="627"/>
                  </a:cubicBezTo>
                  <a:close/>
                  <a:moveTo>
                    <a:pt x="1097" y="0"/>
                  </a:moveTo>
                  <a:cubicBezTo>
                    <a:pt x="471" y="0"/>
                    <a:pt x="1" y="470"/>
                    <a:pt x="1" y="1096"/>
                  </a:cubicBezTo>
                  <a:lnTo>
                    <a:pt x="1" y="9656"/>
                  </a:lnTo>
                  <a:cubicBezTo>
                    <a:pt x="1" y="10230"/>
                    <a:pt x="471" y="10752"/>
                    <a:pt x="1097" y="10752"/>
                  </a:cubicBezTo>
                  <a:lnTo>
                    <a:pt x="18947" y="10752"/>
                  </a:lnTo>
                  <a:cubicBezTo>
                    <a:pt x="19573" y="10752"/>
                    <a:pt x="20043" y="10230"/>
                    <a:pt x="20043" y="9656"/>
                  </a:cubicBezTo>
                  <a:lnTo>
                    <a:pt x="20043" y="1096"/>
                  </a:lnTo>
                  <a:cubicBezTo>
                    <a:pt x="20043" y="470"/>
                    <a:pt x="19573" y="0"/>
                    <a:pt x="189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40"/>
            <p:cNvSpPr/>
            <p:nvPr/>
          </p:nvSpPr>
          <p:spPr>
            <a:xfrm>
              <a:off x="8653238" y="466425"/>
              <a:ext cx="48300" cy="144850"/>
            </a:xfrm>
            <a:custGeom>
              <a:rect b="b" l="l" r="r" t="t"/>
              <a:pathLst>
                <a:path extrusionOk="0" h="5794" w="1932">
                  <a:moveTo>
                    <a:pt x="0" y="0"/>
                  </a:moveTo>
                  <a:lnTo>
                    <a:pt x="0" y="627"/>
                  </a:lnTo>
                  <a:lnTo>
                    <a:pt x="836" y="627"/>
                  </a:lnTo>
                  <a:cubicBezTo>
                    <a:pt x="1096" y="627"/>
                    <a:pt x="1305" y="835"/>
                    <a:pt x="1305" y="1148"/>
                  </a:cubicBezTo>
                  <a:lnTo>
                    <a:pt x="1305" y="4645"/>
                  </a:lnTo>
                  <a:cubicBezTo>
                    <a:pt x="1305" y="4906"/>
                    <a:pt x="1096" y="5115"/>
                    <a:pt x="836" y="5115"/>
                  </a:cubicBezTo>
                  <a:lnTo>
                    <a:pt x="0" y="5115"/>
                  </a:lnTo>
                  <a:lnTo>
                    <a:pt x="0" y="5794"/>
                  </a:lnTo>
                  <a:lnTo>
                    <a:pt x="836" y="5741"/>
                  </a:lnTo>
                  <a:cubicBezTo>
                    <a:pt x="1410" y="5741"/>
                    <a:pt x="1932" y="5272"/>
                    <a:pt x="1932" y="4645"/>
                  </a:cubicBezTo>
                  <a:lnTo>
                    <a:pt x="1932" y="1096"/>
                  </a:lnTo>
                  <a:cubicBezTo>
                    <a:pt x="1932" y="522"/>
                    <a:pt x="1410" y="0"/>
                    <a:pt x="8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40"/>
            <p:cNvSpPr/>
            <p:nvPr/>
          </p:nvSpPr>
          <p:spPr>
            <a:xfrm>
              <a:off x="8220038" y="465125"/>
              <a:ext cx="184000" cy="147450"/>
            </a:xfrm>
            <a:custGeom>
              <a:rect b="b" l="l" r="r" t="t"/>
              <a:pathLst>
                <a:path extrusionOk="0" h="5898" w="7360">
                  <a:moveTo>
                    <a:pt x="1" y="0"/>
                  </a:moveTo>
                  <a:lnTo>
                    <a:pt x="1" y="5898"/>
                  </a:lnTo>
                  <a:lnTo>
                    <a:pt x="3393" y="5898"/>
                  </a:lnTo>
                  <a:lnTo>
                    <a:pt x="3393" y="0"/>
                  </a:lnTo>
                  <a:close/>
                  <a:moveTo>
                    <a:pt x="3915" y="0"/>
                  </a:moveTo>
                  <a:lnTo>
                    <a:pt x="3915" y="5898"/>
                  </a:lnTo>
                  <a:lnTo>
                    <a:pt x="7360" y="5898"/>
                  </a:lnTo>
                  <a:lnTo>
                    <a:pt x="7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9" name="Google Shape;359;p40"/>
          <p:cNvGrpSpPr/>
          <p:nvPr/>
        </p:nvGrpSpPr>
        <p:grpSpPr>
          <a:xfrm>
            <a:off x="431375" y="4637850"/>
            <a:ext cx="7943287" cy="185400"/>
            <a:chOff x="431375" y="4637850"/>
            <a:chExt cx="7943287" cy="185400"/>
          </a:xfrm>
        </p:grpSpPr>
        <p:sp>
          <p:nvSpPr>
            <p:cNvPr id="360" name="Google Shape;360;p40"/>
            <p:cNvSpPr txBox="1"/>
            <p:nvPr/>
          </p:nvSpPr>
          <p:spPr>
            <a:xfrm>
              <a:off x="431375" y="4637850"/>
              <a:ext cx="799500" cy="1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en" sz="900" u="none" cap="none" strike="noStrike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AUTO</a:t>
              </a:r>
              <a:endParaRPr b="1" i="0" sz="9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1" name="Google Shape;361;p40"/>
            <p:cNvSpPr txBox="1"/>
            <p:nvPr/>
          </p:nvSpPr>
          <p:spPr>
            <a:xfrm>
              <a:off x="1860132" y="4637850"/>
              <a:ext cx="799500" cy="1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ISO </a:t>
              </a:r>
              <a:r>
                <a:rPr b="1" i="0" lang="en" sz="900" u="none" cap="none" strike="noStrike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90</a:t>
              </a:r>
              <a:endParaRPr b="1" i="0" sz="9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2" name="Google Shape;362;p40"/>
            <p:cNvSpPr txBox="1"/>
            <p:nvPr/>
          </p:nvSpPr>
          <p:spPr>
            <a:xfrm>
              <a:off x="3288890" y="4637850"/>
              <a:ext cx="799500" cy="1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ISO </a:t>
              </a:r>
              <a:r>
                <a:rPr b="1" i="0" lang="en" sz="900" u="none" cap="none" strike="noStrike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100</a:t>
              </a:r>
              <a:endParaRPr b="1" i="0" sz="9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3" name="Google Shape;363;p40"/>
            <p:cNvSpPr txBox="1"/>
            <p:nvPr/>
          </p:nvSpPr>
          <p:spPr>
            <a:xfrm>
              <a:off x="4717647" y="4637850"/>
              <a:ext cx="799500" cy="1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ISO </a:t>
              </a:r>
              <a:r>
                <a:rPr b="1" i="0" lang="en" sz="900" u="none" cap="none" strike="noStrike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200</a:t>
              </a:r>
              <a:endParaRPr b="1" i="0" sz="9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4" name="Google Shape;364;p40"/>
            <p:cNvSpPr txBox="1"/>
            <p:nvPr/>
          </p:nvSpPr>
          <p:spPr>
            <a:xfrm>
              <a:off x="6146405" y="4637850"/>
              <a:ext cx="799500" cy="1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ISO </a:t>
              </a:r>
              <a:r>
                <a:rPr b="1" i="0" lang="en" sz="900" u="none" cap="none" strike="noStrike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400</a:t>
              </a:r>
              <a:endParaRPr b="1" i="0" sz="9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5" name="Google Shape;365;p40"/>
            <p:cNvSpPr txBox="1"/>
            <p:nvPr/>
          </p:nvSpPr>
          <p:spPr>
            <a:xfrm>
              <a:off x="7575162" y="4637850"/>
              <a:ext cx="799500" cy="1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ISO </a:t>
              </a:r>
              <a:r>
                <a:rPr b="1" i="0" lang="en" sz="900" u="none" cap="none" strike="noStrike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600</a:t>
              </a:r>
              <a:endParaRPr b="1" i="0" sz="9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8" name="Google Shape;368;p44"/>
          <p:cNvSpPr txBox="1"/>
          <p:nvPr>
            <p:ph idx="1" type="subTitle"/>
          </p:nvPr>
        </p:nvSpPr>
        <p:spPr>
          <a:xfrm>
            <a:off x="916888" y="2920300"/>
            <a:ext cx="23055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44"/>
          <p:cNvSpPr txBox="1"/>
          <p:nvPr>
            <p:ph idx="2" type="subTitle"/>
          </p:nvPr>
        </p:nvSpPr>
        <p:spPr>
          <a:xfrm>
            <a:off x="3419246" y="2920300"/>
            <a:ext cx="23055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44"/>
          <p:cNvSpPr txBox="1"/>
          <p:nvPr>
            <p:ph idx="3" type="subTitle"/>
          </p:nvPr>
        </p:nvSpPr>
        <p:spPr>
          <a:xfrm>
            <a:off x="5921611" y="2920300"/>
            <a:ext cx="23055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1" name="Google Shape;371;p44"/>
          <p:cNvSpPr txBox="1"/>
          <p:nvPr>
            <p:ph idx="4" type="subTitle"/>
          </p:nvPr>
        </p:nvSpPr>
        <p:spPr>
          <a:xfrm>
            <a:off x="916888" y="2539050"/>
            <a:ext cx="2305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72" name="Google Shape;372;p44"/>
          <p:cNvSpPr txBox="1"/>
          <p:nvPr>
            <p:ph idx="5" type="subTitle"/>
          </p:nvPr>
        </p:nvSpPr>
        <p:spPr>
          <a:xfrm>
            <a:off x="3419247" y="2539050"/>
            <a:ext cx="2305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73" name="Google Shape;373;p44"/>
          <p:cNvSpPr txBox="1"/>
          <p:nvPr>
            <p:ph idx="6" type="subTitle"/>
          </p:nvPr>
        </p:nvSpPr>
        <p:spPr>
          <a:xfrm>
            <a:off x="5921606" y="2539050"/>
            <a:ext cx="2305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374" name="Google Shape;374;p44"/>
          <p:cNvGrpSpPr/>
          <p:nvPr/>
        </p:nvGrpSpPr>
        <p:grpSpPr>
          <a:xfrm>
            <a:off x="190038" y="221150"/>
            <a:ext cx="8763825" cy="4701188"/>
            <a:chOff x="190038" y="221150"/>
            <a:chExt cx="8763825" cy="4701188"/>
          </a:xfrm>
        </p:grpSpPr>
        <p:grpSp>
          <p:nvGrpSpPr>
            <p:cNvPr id="375" name="Google Shape;375;p44"/>
            <p:cNvGrpSpPr/>
            <p:nvPr/>
          </p:nvGrpSpPr>
          <p:grpSpPr>
            <a:xfrm>
              <a:off x="190038" y="221150"/>
              <a:ext cx="8763825" cy="4701188"/>
              <a:chOff x="189425" y="221150"/>
              <a:chExt cx="8763825" cy="4701188"/>
            </a:xfrm>
          </p:grpSpPr>
          <p:sp>
            <p:nvSpPr>
              <p:cNvPr id="376" name="Google Shape;376;p44"/>
              <p:cNvSpPr/>
              <p:nvPr/>
            </p:nvSpPr>
            <p:spPr>
              <a:xfrm>
                <a:off x="189425" y="221150"/>
                <a:ext cx="1297000" cy="1295700"/>
              </a:xfrm>
              <a:custGeom>
                <a:rect b="b" l="l" r="r" t="t"/>
                <a:pathLst>
                  <a:path extrusionOk="0" h="51828" w="51880">
                    <a:moveTo>
                      <a:pt x="1" y="1"/>
                    </a:moveTo>
                    <a:lnTo>
                      <a:pt x="1" y="51827"/>
                    </a:lnTo>
                    <a:lnTo>
                      <a:pt x="679" y="51827"/>
                    </a:lnTo>
                    <a:lnTo>
                      <a:pt x="679" y="627"/>
                    </a:lnTo>
                    <a:lnTo>
                      <a:pt x="51879" y="627"/>
                    </a:lnTo>
                    <a:lnTo>
                      <a:pt x="518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44"/>
              <p:cNvSpPr/>
              <p:nvPr/>
            </p:nvSpPr>
            <p:spPr>
              <a:xfrm>
                <a:off x="7657575" y="221150"/>
                <a:ext cx="1295675" cy="1295700"/>
              </a:xfrm>
              <a:custGeom>
                <a:rect b="b" l="l" r="r" t="t"/>
                <a:pathLst>
                  <a:path extrusionOk="0" h="51828" w="51827">
                    <a:moveTo>
                      <a:pt x="0" y="1"/>
                    </a:moveTo>
                    <a:lnTo>
                      <a:pt x="0" y="627"/>
                    </a:lnTo>
                    <a:lnTo>
                      <a:pt x="51200" y="627"/>
                    </a:lnTo>
                    <a:lnTo>
                      <a:pt x="51200" y="51827"/>
                    </a:lnTo>
                    <a:lnTo>
                      <a:pt x="51827" y="51827"/>
                    </a:lnTo>
                    <a:lnTo>
                      <a:pt x="518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44"/>
              <p:cNvSpPr/>
              <p:nvPr/>
            </p:nvSpPr>
            <p:spPr>
              <a:xfrm>
                <a:off x="211600" y="3625363"/>
                <a:ext cx="1297000" cy="1296975"/>
              </a:xfrm>
              <a:custGeom>
                <a:rect b="b" l="l" r="r" t="t"/>
                <a:pathLst>
                  <a:path extrusionOk="0" h="51879" w="51880">
                    <a:moveTo>
                      <a:pt x="1" y="0"/>
                    </a:moveTo>
                    <a:lnTo>
                      <a:pt x="1" y="51879"/>
                    </a:lnTo>
                    <a:lnTo>
                      <a:pt x="51879" y="51879"/>
                    </a:lnTo>
                    <a:lnTo>
                      <a:pt x="51879" y="51200"/>
                    </a:lnTo>
                    <a:lnTo>
                      <a:pt x="679" y="51200"/>
                    </a:lnTo>
                    <a:lnTo>
                      <a:pt x="6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44"/>
              <p:cNvSpPr/>
              <p:nvPr/>
            </p:nvSpPr>
            <p:spPr>
              <a:xfrm>
                <a:off x="7635400" y="3625363"/>
                <a:ext cx="1296975" cy="1296975"/>
              </a:xfrm>
              <a:custGeom>
                <a:rect b="b" l="l" r="r" t="t"/>
                <a:pathLst>
                  <a:path extrusionOk="0" h="51879" w="51879">
                    <a:moveTo>
                      <a:pt x="51253" y="0"/>
                    </a:moveTo>
                    <a:lnTo>
                      <a:pt x="51253" y="51200"/>
                    </a:lnTo>
                    <a:lnTo>
                      <a:pt x="0" y="51200"/>
                    </a:lnTo>
                    <a:lnTo>
                      <a:pt x="0" y="51879"/>
                    </a:lnTo>
                    <a:lnTo>
                      <a:pt x="51879" y="51879"/>
                    </a:lnTo>
                    <a:lnTo>
                      <a:pt x="518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0" name="Google Shape;380;p44"/>
            <p:cNvGrpSpPr/>
            <p:nvPr/>
          </p:nvGrpSpPr>
          <p:grpSpPr>
            <a:xfrm>
              <a:off x="690016" y="4534262"/>
              <a:ext cx="257347" cy="194454"/>
              <a:chOff x="1416350" y="885300"/>
              <a:chExt cx="464525" cy="351000"/>
            </a:xfrm>
          </p:grpSpPr>
          <p:sp>
            <p:nvSpPr>
              <p:cNvPr id="381" name="Google Shape;381;p44"/>
              <p:cNvSpPr/>
              <p:nvPr/>
            </p:nvSpPr>
            <p:spPr>
              <a:xfrm>
                <a:off x="1523325" y="990950"/>
                <a:ext cx="217950" cy="187950"/>
              </a:xfrm>
              <a:custGeom>
                <a:rect b="b" l="l" r="r" t="t"/>
                <a:pathLst>
                  <a:path extrusionOk="0" h="7518" w="8718">
                    <a:moveTo>
                      <a:pt x="4953" y="1"/>
                    </a:moveTo>
                    <a:cubicBezTo>
                      <a:pt x="4039" y="1"/>
                      <a:pt x="3107" y="340"/>
                      <a:pt x="2350" y="1098"/>
                    </a:cubicBezTo>
                    <a:cubicBezTo>
                      <a:pt x="1" y="3499"/>
                      <a:pt x="1671" y="7517"/>
                      <a:pt x="5011" y="7517"/>
                    </a:cubicBezTo>
                    <a:cubicBezTo>
                      <a:pt x="7047" y="7517"/>
                      <a:pt x="8717" y="5847"/>
                      <a:pt x="8717" y="3759"/>
                    </a:cubicBezTo>
                    <a:cubicBezTo>
                      <a:pt x="8717" y="1497"/>
                      <a:pt x="6873" y="1"/>
                      <a:pt x="49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44"/>
              <p:cNvSpPr/>
              <p:nvPr/>
            </p:nvSpPr>
            <p:spPr>
              <a:xfrm>
                <a:off x="1416350" y="885300"/>
                <a:ext cx="464525" cy="351000"/>
              </a:xfrm>
              <a:custGeom>
                <a:rect b="b" l="l" r="r" t="t"/>
                <a:pathLst>
                  <a:path extrusionOk="0" h="14040" w="18581">
                    <a:moveTo>
                      <a:pt x="11587" y="574"/>
                    </a:moveTo>
                    <a:cubicBezTo>
                      <a:pt x="12526" y="626"/>
                      <a:pt x="13361" y="1305"/>
                      <a:pt x="13466" y="2297"/>
                    </a:cubicBezTo>
                    <a:lnTo>
                      <a:pt x="13466" y="2558"/>
                    </a:lnTo>
                    <a:lnTo>
                      <a:pt x="15658" y="2558"/>
                    </a:lnTo>
                    <a:cubicBezTo>
                      <a:pt x="16910" y="2558"/>
                      <a:pt x="17954" y="3601"/>
                      <a:pt x="17954" y="4906"/>
                    </a:cubicBezTo>
                    <a:lnTo>
                      <a:pt x="17954" y="11117"/>
                    </a:lnTo>
                    <a:cubicBezTo>
                      <a:pt x="17954" y="12422"/>
                      <a:pt x="16910" y="13466"/>
                      <a:pt x="15658" y="13466"/>
                    </a:cubicBezTo>
                    <a:lnTo>
                      <a:pt x="2923" y="13466"/>
                    </a:lnTo>
                    <a:cubicBezTo>
                      <a:pt x="1618" y="13466"/>
                      <a:pt x="574" y="12422"/>
                      <a:pt x="574" y="11117"/>
                    </a:cubicBezTo>
                    <a:lnTo>
                      <a:pt x="574" y="4906"/>
                    </a:lnTo>
                    <a:cubicBezTo>
                      <a:pt x="574" y="3601"/>
                      <a:pt x="1618" y="2558"/>
                      <a:pt x="2923" y="2558"/>
                    </a:cubicBezTo>
                    <a:lnTo>
                      <a:pt x="5063" y="2558"/>
                    </a:lnTo>
                    <a:lnTo>
                      <a:pt x="5115" y="2297"/>
                    </a:lnTo>
                    <a:cubicBezTo>
                      <a:pt x="5219" y="1305"/>
                      <a:pt x="6055" y="626"/>
                      <a:pt x="6994" y="574"/>
                    </a:cubicBezTo>
                    <a:close/>
                    <a:moveTo>
                      <a:pt x="6994" y="0"/>
                    </a:moveTo>
                    <a:cubicBezTo>
                      <a:pt x="5846" y="0"/>
                      <a:pt x="4802" y="783"/>
                      <a:pt x="4541" y="1931"/>
                    </a:cubicBezTo>
                    <a:lnTo>
                      <a:pt x="2923" y="1931"/>
                    </a:lnTo>
                    <a:cubicBezTo>
                      <a:pt x="1305" y="1931"/>
                      <a:pt x="0" y="3236"/>
                      <a:pt x="0" y="4906"/>
                    </a:cubicBezTo>
                    <a:lnTo>
                      <a:pt x="0" y="11117"/>
                    </a:lnTo>
                    <a:cubicBezTo>
                      <a:pt x="0" y="12735"/>
                      <a:pt x="1305" y="14040"/>
                      <a:pt x="2923" y="14040"/>
                    </a:cubicBezTo>
                    <a:lnTo>
                      <a:pt x="15658" y="14040"/>
                    </a:lnTo>
                    <a:cubicBezTo>
                      <a:pt x="17276" y="14040"/>
                      <a:pt x="18581" y="12735"/>
                      <a:pt x="18581" y="11117"/>
                    </a:cubicBezTo>
                    <a:lnTo>
                      <a:pt x="18581" y="4906"/>
                    </a:lnTo>
                    <a:cubicBezTo>
                      <a:pt x="18581" y="3236"/>
                      <a:pt x="17276" y="1931"/>
                      <a:pt x="15658" y="1931"/>
                    </a:cubicBezTo>
                    <a:lnTo>
                      <a:pt x="14040" y="1931"/>
                    </a:lnTo>
                    <a:cubicBezTo>
                      <a:pt x="13727" y="783"/>
                      <a:pt x="12735" y="0"/>
                      <a:pt x="11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3" name="Google Shape;383;p44"/>
            <p:cNvGrpSpPr/>
            <p:nvPr/>
          </p:nvGrpSpPr>
          <p:grpSpPr>
            <a:xfrm>
              <a:off x="8160000" y="4497077"/>
              <a:ext cx="541525" cy="268800"/>
              <a:chOff x="8155163" y="405100"/>
              <a:chExt cx="541525" cy="268800"/>
            </a:xfrm>
          </p:grpSpPr>
          <p:grpSp>
            <p:nvGrpSpPr>
              <p:cNvPr id="384" name="Google Shape;384;p44"/>
              <p:cNvGrpSpPr/>
              <p:nvPr/>
            </p:nvGrpSpPr>
            <p:grpSpPr>
              <a:xfrm>
                <a:off x="8155163" y="405100"/>
                <a:ext cx="541525" cy="268800"/>
                <a:chOff x="8160013" y="405100"/>
                <a:chExt cx="541525" cy="268800"/>
              </a:xfrm>
            </p:grpSpPr>
            <p:sp>
              <p:nvSpPr>
                <p:cNvPr id="385" name="Google Shape;385;p44"/>
                <p:cNvSpPr/>
                <p:nvPr/>
              </p:nvSpPr>
              <p:spPr>
                <a:xfrm>
                  <a:off x="8160013" y="405100"/>
                  <a:ext cx="501075" cy="268800"/>
                </a:xfrm>
                <a:custGeom>
                  <a:rect b="b" l="l" r="r" t="t"/>
                  <a:pathLst>
                    <a:path extrusionOk="0" h="10752" w="20043">
                      <a:moveTo>
                        <a:pt x="18947" y="627"/>
                      </a:moveTo>
                      <a:cubicBezTo>
                        <a:pt x="19208" y="627"/>
                        <a:pt x="19416" y="835"/>
                        <a:pt x="19416" y="1096"/>
                      </a:cubicBezTo>
                      <a:lnTo>
                        <a:pt x="19416" y="9656"/>
                      </a:lnTo>
                      <a:cubicBezTo>
                        <a:pt x="19416" y="9917"/>
                        <a:pt x="19208" y="10125"/>
                        <a:pt x="18947" y="10125"/>
                      </a:cubicBezTo>
                      <a:lnTo>
                        <a:pt x="1097" y="10125"/>
                      </a:lnTo>
                      <a:cubicBezTo>
                        <a:pt x="784" y="10125"/>
                        <a:pt x="575" y="9917"/>
                        <a:pt x="575" y="9656"/>
                      </a:cubicBezTo>
                      <a:lnTo>
                        <a:pt x="575" y="1096"/>
                      </a:lnTo>
                      <a:cubicBezTo>
                        <a:pt x="575" y="835"/>
                        <a:pt x="784" y="627"/>
                        <a:pt x="1097" y="627"/>
                      </a:cubicBezTo>
                      <a:close/>
                      <a:moveTo>
                        <a:pt x="1097" y="0"/>
                      </a:moveTo>
                      <a:cubicBezTo>
                        <a:pt x="471" y="0"/>
                        <a:pt x="1" y="470"/>
                        <a:pt x="1" y="1096"/>
                      </a:cubicBezTo>
                      <a:lnTo>
                        <a:pt x="1" y="9656"/>
                      </a:lnTo>
                      <a:cubicBezTo>
                        <a:pt x="1" y="10230"/>
                        <a:pt x="471" y="10752"/>
                        <a:pt x="1097" y="10752"/>
                      </a:cubicBezTo>
                      <a:lnTo>
                        <a:pt x="18947" y="10752"/>
                      </a:lnTo>
                      <a:cubicBezTo>
                        <a:pt x="19573" y="10752"/>
                        <a:pt x="20043" y="10230"/>
                        <a:pt x="20043" y="9656"/>
                      </a:cubicBezTo>
                      <a:lnTo>
                        <a:pt x="20043" y="1096"/>
                      </a:lnTo>
                      <a:cubicBezTo>
                        <a:pt x="20043" y="470"/>
                        <a:pt x="19573" y="0"/>
                        <a:pt x="1894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" name="Google Shape;386;p44"/>
                <p:cNvSpPr/>
                <p:nvPr/>
              </p:nvSpPr>
              <p:spPr>
                <a:xfrm>
                  <a:off x="8653238" y="466425"/>
                  <a:ext cx="48300" cy="144850"/>
                </a:xfrm>
                <a:custGeom>
                  <a:rect b="b" l="l" r="r" t="t"/>
                  <a:pathLst>
                    <a:path extrusionOk="0" h="5794" w="1932">
                      <a:moveTo>
                        <a:pt x="0" y="0"/>
                      </a:moveTo>
                      <a:lnTo>
                        <a:pt x="0" y="627"/>
                      </a:lnTo>
                      <a:lnTo>
                        <a:pt x="836" y="627"/>
                      </a:lnTo>
                      <a:cubicBezTo>
                        <a:pt x="1096" y="627"/>
                        <a:pt x="1305" y="835"/>
                        <a:pt x="1305" y="1148"/>
                      </a:cubicBezTo>
                      <a:lnTo>
                        <a:pt x="1305" y="4645"/>
                      </a:lnTo>
                      <a:cubicBezTo>
                        <a:pt x="1305" y="4906"/>
                        <a:pt x="1096" y="5115"/>
                        <a:pt x="836" y="5115"/>
                      </a:cubicBezTo>
                      <a:lnTo>
                        <a:pt x="0" y="5115"/>
                      </a:lnTo>
                      <a:lnTo>
                        <a:pt x="0" y="5794"/>
                      </a:lnTo>
                      <a:lnTo>
                        <a:pt x="836" y="5741"/>
                      </a:lnTo>
                      <a:cubicBezTo>
                        <a:pt x="1410" y="5741"/>
                        <a:pt x="1932" y="5272"/>
                        <a:pt x="1932" y="4645"/>
                      </a:cubicBezTo>
                      <a:lnTo>
                        <a:pt x="1932" y="1096"/>
                      </a:lnTo>
                      <a:cubicBezTo>
                        <a:pt x="1932" y="522"/>
                        <a:pt x="1410" y="0"/>
                        <a:pt x="8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" name="Google Shape;387;p44"/>
                <p:cNvSpPr/>
                <p:nvPr/>
              </p:nvSpPr>
              <p:spPr>
                <a:xfrm>
                  <a:off x="8220038" y="465125"/>
                  <a:ext cx="184000" cy="147450"/>
                </a:xfrm>
                <a:custGeom>
                  <a:rect b="b" l="l" r="r" t="t"/>
                  <a:pathLst>
                    <a:path extrusionOk="0" h="5898" w="7360">
                      <a:moveTo>
                        <a:pt x="1" y="0"/>
                      </a:moveTo>
                      <a:lnTo>
                        <a:pt x="1" y="5898"/>
                      </a:lnTo>
                      <a:lnTo>
                        <a:pt x="3393" y="5898"/>
                      </a:lnTo>
                      <a:lnTo>
                        <a:pt x="3393" y="0"/>
                      </a:lnTo>
                      <a:close/>
                      <a:moveTo>
                        <a:pt x="3915" y="0"/>
                      </a:moveTo>
                      <a:lnTo>
                        <a:pt x="3915" y="5898"/>
                      </a:lnTo>
                      <a:lnTo>
                        <a:pt x="7360" y="5898"/>
                      </a:lnTo>
                      <a:lnTo>
                        <a:pt x="736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88" name="Google Shape;388;p44"/>
              <p:cNvSpPr/>
              <p:nvPr/>
            </p:nvSpPr>
            <p:spPr>
              <a:xfrm>
                <a:off x="8414038" y="465125"/>
                <a:ext cx="184000" cy="147450"/>
              </a:xfrm>
              <a:custGeom>
                <a:rect b="b" l="l" r="r" t="t"/>
                <a:pathLst>
                  <a:path extrusionOk="0" h="5898" w="7360">
                    <a:moveTo>
                      <a:pt x="1" y="0"/>
                    </a:moveTo>
                    <a:lnTo>
                      <a:pt x="1" y="5898"/>
                    </a:lnTo>
                    <a:lnTo>
                      <a:pt x="3393" y="5898"/>
                    </a:lnTo>
                    <a:lnTo>
                      <a:pt x="3393" y="0"/>
                    </a:lnTo>
                    <a:close/>
                    <a:moveTo>
                      <a:pt x="3915" y="0"/>
                    </a:moveTo>
                    <a:lnTo>
                      <a:pt x="3915" y="5898"/>
                    </a:lnTo>
                    <a:lnTo>
                      <a:pt x="7360" y="5898"/>
                    </a:lnTo>
                    <a:lnTo>
                      <a:pt x="73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9" name="Google Shape;389;p44"/>
            <p:cNvGrpSpPr/>
            <p:nvPr/>
          </p:nvGrpSpPr>
          <p:grpSpPr>
            <a:xfrm>
              <a:off x="431382" y="4532469"/>
              <a:ext cx="216863" cy="198041"/>
              <a:chOff x="933575" y="881450"/>
              <a:chExt cx="391450" cy="357475"/>
            </a:xfrm>
          </p:grpSpPr>
          <p:sp>
            <p:nvSpPr>
              <p:cNvPr id="390" name="Google Shape;390;p44"/>
              <p:cNvSpPr/>
              <p:nvPr/>
            </p:nvSpPr>
            <p:spPr>
              <a:xfrm>
                <a:off x="933575" y="1002725"/>
                <a:ext cx="105700" cy="236200"/>
              </a:xfrm>
              <a:custGeom>
                <a:rect b="b" l="l" r="r" t="t"/>
                <a:pathLst>
                  <a:path extrusionOk="0" h="9448" w="4228">
                    <a:moveTo>
                      <a:pt x="574" y="992"/>
                    </a:moveTo>
                    <a:lnTo>
                      <a:pt x="3602" y="2610"/>
                    </a:lnTo>
                    <a:lnTo>
                      <a:pt x="3602" y="6838"/>
                    </a:lnTo>
                    <a:lnTo>
                      <a:pt x="574" y="8455"/>
                    </a:lnTo>
                    <a:lnTo>
                      <a:pt x="574" y="992"/>
                    </a:lnTo>
                    <a:close/>
                    <a:moveTo>
                      <a:pt x="0" y="0"/>
                    </a:moveTo>
                    <a:lnTo>
                      <a:pt x="0" y="9447"/>
                    </a:lnTo>
                    <a:lnTo>
                      <a:pt x="4228" y="7203"/>
                    </a:lnTo>
                    <a:lnTo>
                      <a:pt x="4228" y="22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44"/>
              <p:cNvSpPr/>
              <p:nvPr/>
            </p:nvSpPr>
            <p:spPr>
              <a:xfrm>
                <a:off x="1024900" y="1006625"/>
                <a:ext cx="300125" cy="227075"/>
              </a:xfrm>
              <a:custGeom>
                <a:rect b="b" l="l" r="r" t="t"/>
                <a:pathLst>
                  <a:path extrusionOk="0" h="9083" w="12005">
                    <a:moveTo>
                      <a:pt x="11431" y="627"/>
                    </a:moveTo>
                    <a:lnTo>
                      <a:pt x="11431" y="8456"/>
                    </a:lnTo>
                    <a:lnTo>
                      <a:pt x="575" y="8456"/>
                    </a:lnTo>
                    <a:lnTo>
                      <a:pt x="575" y="627"/>
                    </a:lnTo>
                    <a:close/>
                    <a:moveTo>
                      <a:pt x="1" y="1"/>
                    </a:moveTo>
                    <a:lnTo>
                      <a:pt x="1" y="9082"/>
                    </a:lnTo>
                    <a:lnTo>
                      <a:pt x="12005" y="9082"/>
                    </a:lnTo>
                    <a:lnTo>
                      <a:pt x="120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44"/>
              <p:cNvSpPr/>
              <p:nvPr/>
            </p:nvSpPr>
            <p:spPr>
              <a:xfrm>
                <a:off x="1088850" y="1067950"/>
                <a:ext cx="172250" cy="105725"/>
              </a:xfrm>
              <a:custGeom>
                <a:rect b="b" l="l" r="r" t="t"/>
                <a:pathLst>
                  <a:path extrusionOk="0" h="4229" w="6890">
                    <a:moveTo>
                      <a:pt x="0" y="1"/>
                    </a:moveTo>
                    <a:lnTo>
                      <a:pt x="0" y="4229"/>
                    </a:lnTo>
                    <a:lnTo>
                      <a:pt x="6889" y="4229"/>
                    </a:lnTo>
                    <a:lnTo>
                      <a:pt x="68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44"/>
              <p:cNvSpPr/>
              <p:nvPr/>
            </p:nvSpPr>
            <p:spPr>
              <a:xfrm>
                <a:off x="1018375" y="881450"/>
                <a:ext cx="163125" cy="140875"/>
              </a:xfrm>
              <a:custGeom>
                <a:rect b="b" l="l" r="r" t="t"/>
                <a:pathLst>
                  <a:path extrusionOk="0" h="5635" w="6525">
                    <a:moveTo>
                      <a:pt x="3849" y="674"/>
                    </a:moveTo>
                    <a:cubicBezTo>
                      <a:pt x="5008" y="674"/>
                      <a:pt x="5951" y="1646"/>
                      <a:pt x="5951" y="2816"/>
                    </a:cubicBezTo>
                    <a:cubicBezTo>
                      <a:pt x="5951" y="4156"/>
                      <a:pt x="4879" y="5043"/>
                      <a:pt x="3748" y="5043"/>
                    </a:cubicBezTo>
                    <a:cubicBezTo>
                      <a:pt x="3206" y="5043"/>
                      <a:pt x="2650" y="4839"/>
                      <a:pt x="2193" y="4382"/>
                    </a:cubicBezTo>
                    <a:cubicBezTo>
                      <a:pt x="836" y="3025"/>
                      <a:pt x="1775" y="676"/>
                      <a:pt x="3759" y="676"/>
                    </a:cubicBezTo>
                    <a:cubicBezTo>
                      <a:pt x="3789" y="675"/>
                      <a:pt x="3819" y="674"/>
                      <a:pt x="3849" y="674"/>
                    </a:cubicBezTo>
                    <a:close/>
                    <a:moveTo>
                      <a:pt x="3696" y="1"/>
                    </a:moveTo>
                    <a:cubicBezTo>
                      <a:pt x="3004" y="1"/>
                      <a:pt x="2298" y="258"/>
                      <a:pt x="1723" y="833"/>
                    </a:cubicBezTo>
                    <a:cubicBezTo>
                      <a:pt x="1" y="2607"/>
                      <a:pt x="1253" y="5634"/>
                      <a:pt x="3759" y="5634"/>
                    </a:cubicBezTo>
                    <a:cubicBezTo>
                      <a:pt x="5272" y="5634"/>
                      <a:pt x="6525" y="4382"/>
                      <a:pt x="6525" y="2816"/>
                    </a:cubicBezTo>
                    <a:cubicBezTo>
                      <a:pt x="6525" y="1122"/>
                      <a:pt x="5141" y="1"/>
                      <a:pt x="36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44"/>
              <p:cNvSpPr/>
              <p:nvPr/>
            </p:nvSpPr>
            <p:spPr>
              <a:xfrm>
                <a:off x="1142350" y="881450"/>
                <a:ext cx="164425" cy="140875"/>
              </a:xfrm>
              <a:custGeom>
                <a:rect b="b" l="l" r="r" t="t"/>
                <a:pathLst>
                  <a:path extrusionOk="0" h="5635" w="6577">
                    <a:moveTo>
                      <a:pt x="3900" y="674"/>
                    </a:moveTo>
                    <a:cubicBezTo>
                      <a:pt x="5057" y="674"/>
                      <a:pt x="5951" y="1646"/>
                      <a:pt x="6002" y="2816"/>
                    </a:cubicBezTo>
                    <a:cubicBezTo>
                      <a:pt x="6002" y="4156"/>
                      <a:pt x="4906" y="5043"/>
                      <a:pt x="3777" y="5043"/>
                    </a:cubicBezTo>
                    <a:cubicBezTo>
                      <a:pt x="3234" y="5043"/>
                      <a:pt x="2684" y="4839"/>
                      <a:pt x="2244" y="4382"/>
                    </a:cubicBezTo>
                    <a:cubicBezTo>
                      <a:pt x="835" y="3025"/>
                      <a:pt x="1827" y="676"/>
                      <a:pt x="3810" y="676"/>
                    </a:cubicBezTo>
                    <a:cubicBezTo>
                      <a:pt x="3840" y="675"/>
                      <a:pt x="3870" y="674"/>
                      <a:pt x="3900" y="674"/>
                    </a:cubicBezTo>
                    <a:close/>
                    <a:moveTo>
                      <a:pt x="3747" y="1"/>
                    </a:moveTo>
                    <a:cubicBezTo>
                      <a:pt x="3055" y="1"/>
                      <a:pt x="2349" y="258"/>
                      <a:pt x="1775" y="833"/>
                    </a:cubicBezTo>
                    <a:cubicBezTo>
                      <a:pt x="0" y="2607"/>
                      <a:pt x="1253" y="5634"/>
                      <a:pt x="3810" y="5634"/>
                    </a:cubicBezTo>
                    <a:cubicBezTo>
                      <a:pt x="5324" y="5634"/>
                      <a:pt x="6576" y="4382"/>
                      <a:pt x="6576" y="2816"/>
                    </a:cubicBezTo>
                    <a:cubicBezTo>
                      <a:pt x="6576" y="1122"/>
                      <a:pt x="5192" y="1"/>
                      <a:pt x="37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2"/>
          <p:cNvSpPr txBox="1"/>
          <p:nvPr>
            <p:ph type="title"/>
          </p:nvPr>
        </p:nvSpPr>
        <p:spPr>
          <a:xfrm>
            <a:off x="713225" y="946200"/>
            <a:ext cx="4427700" cy="10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7" name="Google Shape;397;p42"/>
          <p:cNvSpPr txBox="1"/>
          <p:nvPr>
            <p:ph idx="1" type="subTitle"/>
          </p:nvPr>
        </p:nvSpPr>
        <p:spPr>
          <a:xfrm>
            <a:off x="713225" y="2027700"/>
            <a:ext cx="4427700" cy="21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398" name="Google Shape;398;p42"/>
          <p:cNvSpPr/>
          <p:nvPr>
            <p:ph idx="2" type="pic"/>
          </p:nvPr>
        </p:nvSpPr>
        <p:spPr>
          <a:xfrm>
            <a:off x="5701759" y="882229"/>
            <a:ext cx="2412600" cy="3379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399" name="Google Shape;399;p42"/>
          <p:cNvGrpSpPr/>
          <p:nvPr/>
        </p:nvGrpSpPr>
        <p:grpSpPr>
          <a:xfrm>
            <a:off x="190038" y="221150"/>
            <a:ext cx="8763825" cy="4701188"/>
            <a:chOff x="190038" y="221150"/>
            <a:chExt cx="8763825" cy="4701188"/>
          </a:xfrm>
        </p:grpSpPr>
        <p:grpSp>
          <p:nvGrpSpPr>
            <p:cNvPr id="400" name="Google Shape;400;p42"/>
            <p:cNvGrpSpPr/>
            <p:nvPr/>
          </p:nvGrpSpPr>
          <p:grpSpPr>
            <a:xfrm>
              <a:off x="8160000" y="379627"/>
              <a:ext cx="541525" cy="268800"/>
              <a:chOff x="8155163" y="405100"/>
              <a:chExt cx="541525" cy="268800"/>
            </a:xfrm>
          </p:grpSpPr>
          <p:grpSp>
            <p:nvGrpSpPr>
              <p:cNvPr id="401" name="Google Shape;401;p42"/>
              <p:cNvGrpSpPr/>
              <p:nvPr/>
            </p:nvGrpSpPr>
            <p:grpSpPr>
              <a:xfrm>
                <a:off x="8155163" y="405100"/>
                <a:ext cx="541525" cy="268800"/>
                <a:chOff x="8160013" y="405100"/>
                <a:chExt cx="541525" cy="268800"/>
              </a:xfrm>
            </p:grpSpPr>
            <p:sp>
              <p:nvSpPr>
                <p:cNvPr id="402" name="Google Shape;402;p42"/>
                <p:cNvSpPr/>
                <p:nvPr/>
              </p:nvSpPr>
              <p:spPr>
                <a:xfrm>
                  <a:off x="8160013" y="405100"/>
                  <a:ext cx="501075" cy="268800"/>
                </a:xfrm>
                <a:custGeom>
                  <a:rect b="b" l="l" r="r" t="t"/>
                  <a:pathLst>
                    <a:path extrusionOk="0" h="10752" w="20043">
                      <a:moveTo>
                        <a:pt x="18947" y="627"/>
                      </a:moveTo>
                      <a:cubicBezTo>
                        <a:pt x="19208" y="627"/>
                        <a:pt x="19416" y="835"/>
                        <a:pt x="19416" y="1096"/>
                      </a:cubicBezTo>
                      <a:lnTo>
                        <a:pt x="19416" y="9656"/>
                      </a:lnTo>
                      <a:cubicBezTo>
                        <a:pt x="19416" y="9917"/>
                        <a:pt x="19208" y="10125"/>
                        <a:pt x="18947" y="10125"/>
                      </a:cubicBezTo>
                      <a:lnTo>
                        <a:pt x="1097" y="10125"/>
                      </a:lnTo>
                      <a:cubicBezTo>
                        <a:pt x="784" y="10125"/>
                        <a:pt x="575" y="9917"/>
                        <a:pt x="575" y="9656"/>
                      </a:cubicBezTo>
                      <a:lnTo>
                        <a:pt x="575" y="1096"/>
                      </a:lnTo>
                      <a:cubicBezTo>
                        <a:pt x="575" y="835"/>
                        <a:pt x="784" y="627"/>
                        <a:pt x="1097" y="627"/>
                      </a:cubicBezTo>
                      <a:close/>
                      <a:moveTo>
                        <a:pt x="1097" y="0"/>
                      </a:moveTo>
                      <a:cubicBezTo>
                        <a:pt x="471" y="0"/>
                        <a:pt x="1" y="470"/>
                        <a:pt x="1" y="1096"/>
                      </a:cubicBezTo>
                      <a:lnTo>
                        <a:pt x="1" y="9656"/>
                      </a:lnTo>
                      <a:cubicBezTo>
                        <a:pt x="1" y="10230"/>
                        <a:pt x="471" y="10752"/>
                        <a:pt x="1097" y="10752"/>
                      </a:cubicBezTo>
                      <a:lnTo>
                        <a:pt x="18947" y="10752"/>
                      </a:lnTo>
                      <a:cubicBezTo>
                        <a:pt x="19573" y="10752"/>
                        <a:pt x="20043" y="10230"/>
                        <a:pt x="20043" y="9656"/>
                      </a:cubicBezTo>
                      <a:lnTo>
                        <a:pt x="20043" y="1096"/>
                      </a:lnTo>
                      <a:cubicBezTo>
                        <a:pt x="20043" y="470"/>
                        <a:pt x="19573" y="0"/>
                        <a:pt x="1894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3" name="Google Shape;403;p42"/>
                <p:cNvSpPr/>
                <p:nvPr/>
              </p:nvSpPr>
              <p:spPr>
                <a:xfrm>
                  <a:off x="8653238" y="466425"/>
                  <a:ext cx="48300" cy="144850"/>
                </a:xfrm>
                <a:custGeom>
                  <a:rect b="b" l="l" r="r" t="t"/>
                  <a:pathLst>
                    <a:path extrusionOk="0" h="5794" w="1932">
                      <a:moveTo>
                        <a:pt x="0" y="0"/>
                      </a:moveTo>
                      <a:lnTo>
                        <a:pt x="0" y="627"/>
                      </a:lnTo>
                      <a:lnTo>
                        <a:pt x="836" y="627"/>
                      </a:lnTo>
                      <a:cubicBezTo>
                        <a:pt x="1096" y="627"/>
                        <a:pt x="1305" y="835"/>
                        <a:pt x="1305" y="1148"/>
                      </a:cubicBezTo>
                      <a:lnTo>
                        <a:pt x="1305" y="4645"/>
                      </a:lnTo>
                      <a:cubicBezTo>
                        <a:pt x="1305" y="4906"/>
                        <a:pt x="1096" y="5115"/>
                        <a:pt x="836" y="5115"/>
                      </a:cubicBezTo>
                      <a:lnTo>
                        <a:pt x="0" y="5115"/>
                      </a:lnTo>
                      <a:lnTo>
                        <a:pt x="0" y="5794"/>
                      </a:lnTo>
                      <a:lnTo>
                        <a:pt x="836" y="5741"/>
                      </a:lnTo>
                      <a:cubicBezTo>
                        <a:pt x="1410" y="5741"/>
                        <a:pt x="1932" y="5272"/>
                        <a:pt x="1932" y="4645"/>
                      </a:cubicBezTo>
                      <a:lnTo>
                        <a:pt x="1932" y="1096"/>
                      </a:lnTo>
                      <a:cubicBezTo>
                        <a:pt x="1932" y="522"/>
                        <a:pt x="1410" y="0"/>
                        <a:pt x="8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4" name="Google Shape;404;p42"/>
                <p:cNvSpPr/>
                <p:nvPr/>
              </p:nvSpPr>
              <p:spPr>
                <a:xfrm>
                  <a:off x="8220038" y="465125"/>
                  <a:ext cx="184000" cy="147450"/>
                </a:xfrm>
                <a:custGeom>
                  <a:rect b="b" l="l" r="r" t="t"/>
                  <a:pathLst>
                    <a:path extrusionOk="0" h="5898" w="7360">
                      <a:moveTo>
                        <a:pt x="1" y="0"/>
                      </a:moveTo>
                      <a:lnTo>
                        <a:pt x="1" y="5898"/>
                      </a:lnTo>
                      <a:lnTo>
                        <a:pt x="3393" y="5898"/>
                      </a:lnTo>
                      <a:lnTo>
                        <a:pt x="3393" y="0"/>
                      </a:lnTo>
                      <a:close/>
                      <a:moveTo>
                        <a:pt x="3915" y="0"/>
                      </a:moveTo>
                      <a:lnTo>
                        <a:pt x="3915" y="5898"/>
                      </a:lnTo>
                      <a:lnTo>
                        <a:pt x="7360" y="5898"/>
                      </a:lnTo>
                      <a:lnTo>
                        <a:pt x="736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05" name="Google Shape;405;p42"/>
              <p:cNvSpPr/>
              <p:nvPr/>
            </p:nvSpPr>
            <p:spPr>
              <a:xfrm>
                <a:off x="8414038" y="465125"/>
                <a:ext cx="184000" cy="147450"/>
              </a:xfrm>
              <a:custGeom>
                <a:rect b="b" l="l" r="r" t="t"/>
                <a:pathLst>
                  <a:path extrusionOk="0" h="5898" w="7360">
                    <a:moveTo>
                      <a:pt x="1" y="0"/>
                    </a:moveTo>
                    <a:lnTo>
                      <a:pt x="1" y="5898"/>
                    </a:lnTo>
                    <a:lnTo>
                      <a:pt x="3393" y="5898"/>
                    </a:lnTo>
                    <a:lnTo>
                      <a:pt x="3393" y="0"/>
                    </a:lnTo>
                    <a:close/>
                    <a:moveTo>
                      <a:pt x="3915" y="0"/>
                    </a:moveTo>
                    <a:lnTo>
                      <a:pt x="3915" y="5898"/>
                    </a:lnTo>
                    <a:lnTo>
                      <a:pt x="7360" y="5898"/>
                    </a:lnTo>
                    <a:lnTo>
                      <a:pt x="73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6" name="Google Shape;406;p42"/>
            <p:cNvGrpSpPr/>
            <p:nvPr/>
          </p:nvGrpSpPr>
          <p:grpSpPr>
            <a:xfrm>
              <a:off x="190038" y="221150"/>
              <a:ext cx="8763825" cy="4701188"/>
              <a:chOff x="189425" y="221150"/>
              <a:chExt cx="8763825" cy="4701188"/>
            </a:xfrm>
          </p:grpSpPr>
          <p:sp>
            <p:nvSpPr>
              <p:cNvPr id="407" name="Google Shape;407;p42"/>
              <p:cNvSpPr/>
              <p:nvPr/>
            </p:nvSpPr>
            <p:spPr>
              <a:xfrm>
                <a:off x="189425" y="221150"/>
                <a:ext cx="1297000" cy="1295700"/>
              </a:xfrm>
              <a:custGeom>
                <a:rect b="b" l="l" r="r" t="t"/>
                <a:pathLst>
                  <a:path extrusionOk="0" h="51828" w="51880">
                    <a:moveTo>
                      <a:pt x="1" y="1"/>
                    </a:moveTo>
                    <a:lnTo>
                      <a:pt x="1" y="51827"/>
                    </a:lnTo>
                    <a:lnTo>
                      <a:pt x="679" y="51827"/>
                    </a:lnTo>
                    <a:lnTo>
                      <a:pt x="679" y="627"/>
                    </a:lnTo>
                    <a:lnTo>
                      <a:pt x="51879" y="627"/>
                    </a:lnTo>
                    <a:lnTo>
                      <a:pt x="518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42"/>
              <p:cNvSpPr/>
              <p:nvPr/>
            </p:nvSpPr>
            <p:spPr>
              <a:xfrm>
                <a:off x="7657575" y="221150"/>
                <a:ext cx="1295675" cy="1295700"/>
              </a:xfrm>
              <a:custGeom>
                <a:rect b="b" l="l" r="r" t="t"/>
                <a:pathLst>
                  <a:path extrusionOk="0" h="51828" w="51827">
                    <a:moveTo>
                      <a:pt x="0" y="1"/>
                    </a:moveTo>
                    <a:lnTo>
                      <a:pt x="0" y="627"/>
                    </a:lnTo>
                    <a:lnTo>
                      <a:pt x="51200" y="627"/>
                    </a:lnTo>
                    <a:lnTo>
                      <a:pt x="51200" y="51827"/>
                    </a:lnTo>
                    <a:lnTo>
                      <a:pt x="51827" y="51827"/>
                    </a:lnTo>
                    <a:lnTo>
                      <a:pt x="518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42"/>
              <p:cNvSpPr/>
              <p:nvPr/>
            </p:nvSpPr>
            <p:spPr>
              <a:xfrm>
                <a:off x="211600" y="3625363"/>
                <a:ext cx="1297000" cy="1296975"/>
              </a:xfrm>
              <a:custGeom>
                <a:rect b="b" l="l" r="r" t="t"/>
                <a:pathLst>
                  <a:path extrusionOk="0" h="51879" w="51880">
                    <a:moveTo>
                      <a:pt x="1" y="0"/>
                    </a:moveTo>
                    <a:lnTo>
                      <a:pt x="1" y="51879"/>
                    </a:lnTo>
                    <a:lnTo>
                      <a:pt x="51879" y="51879"/>
                    </a:lnTo>
                    <a:lnTo>
                      <a:pt x="51879" y="51200"/>
                    </a:lnTo>
                    <a:lnTo>
                      <a:pt x="679" y="51200"/>
                    </a:lnTo>
                    <a:lnTo>
                      <a:pt x="6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42"/>
              <p:cNvSpPr/>
              <p:nvPr/>
            </p:nvSpPr>
            <p:spPr>
              <a:xfrm>
                <a:off x="7635400" y="3625363"/>
                <a:ext cx="1296975" cy="1296975"/>
              </a:xfrm>
              <a:custGeom>
                <a:rect b="b" l="l" r="r" t="t"/>
                <a:pathLst>
                  <a:path extrusionOk="0" h="51879" w="51879">
                    <a:moveTo>
                      <a:pt x="51253" y="0"/>
                    </a:moveTo>
                    <a:lnTo>
                      <a:pt x="51253" y="51200"/>
                    </a:lnTo>
                    <a:lnTo>
                      <a:pt x="0" y="51200"/>
                    </a:lnTo>
                    <a:lnTo>
                      <a:pt x="0" y="51879"/>
                    </a:lnTo>
                    <a:lnTo>
                      <a:pt x="51879" y="51879"/>
                    </a:lnTo>
                    <a:lnTo>
                      <a:pt x="518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1" name="Google Shape;411;p42"/>
            <p:cNvGrpSpPr/>
            <p:nvPr/>
          </p:nvGrpSpPr>
          <p:grpSpPr>
            <a:xfrm>
              <a:off x="690016" y="416812"/>
              <a:ext cx="257347" cy="194454"/>
              <a:chOff x="1416350" y="885300"/>
              <a:chExt cx="464525" cy="351000"/>
            </a:xfrm>
          </p:grpSpPr>
          <p:sp>
            <p:nvSpPr>
              <p:cNvPr id="412" name="Google Shape;412;p42"/>
              <p:cNvSpPr/>
              <p:nvPr/>
            </p:nvSpPr>
            <p:spPr>
              <a:xfrm>
                <a:off x="1523325" y="990950"/>
                <a:ext cx="217950" cy="187950"/>
              </a:xfrm>
              <a:custGeom>
                <a:rect b="b" l="l" r="r" t="t"/>
                <a:pathLst>
                  <a:path extrusionOk="0" h="7518" w="8718">
                    <a:moveTo>
                      <a:pt x="4953" y="1"/>
                    </a:moveTo>
                    <a:cubicBezTo>
                      <a:pt x="4039" y="1"/>
                      <a:pt x="3107" y="340"/>
                      <a:pt x="2350" y="1098"/>
                    </a:cubicBezTo>
                    <a:cubicBezTo>
                      <a:pt x="1" y="3499"/>
                      <a:pt x="1671" y="7517"/>
                      <a:pt x="5011" y="7517"/>
                    </a:cubicBezTo>
                    <a:cubicBezTo>
                      <a:pt x="7047" y="7517"/>
                      <a:pt x="8717" y="5847"/>
                      <a:pt x="8717" y="3759"/>
                    </a:cubicBezTo>
                    <a:cubicBezTo>
                      <a:pt x="8717" y="1497"/>
                      <a:pt x="6873" y="1"/>
                      <a:pt x="49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42"/>
              <p:cNvSpPr/>
              <p:nvPr/>
            </p:nvSpPr>
            <p:spPr>
              <a:xfrm>
                <a:off x="1416350" y="885300"/>
                <a:ext cx="464525" cy="351000"/>
              </a:xfrm>
              <a:custGeom>
                <a:rect b="b" l="l" r="r" t="t"/>
                <a:pathLst>
                  <a:path extrusionOk="0" h="14040" w="18581">
                    <a:moveTo>
                      <a:pt x="11587" y="574"/>
                    </a:moveTo>
                    <a:cubicBezTo>
                      <a:pt x="12526" y="626"/>
                      <a:pt x="13361" y="1305"/>
                      <a:pt x="13466" y="2297"/>
                    </a:cubicBezTo>
                    <a:lnTo>
                      <a:pt x="13466" y="2558"/>
                    </a:lnTo>
                    <a:lnTo>
                      <a:pt x="15658" y="2558"/>
                    </a:lnTo>
                    <a:cubicBezTo>
                      <a:pt x="16910" y="2558"/>
                      <a:pt x="17954" y="3601"/>
                      <a:pt x="17954" y="4906"/>
                    </a:cubicBezTo>
                    <a:lnTo>
                      <a:pt x="17954" y="11117"/>
                    </a:lnTo>
                    <a:cubicBezTo>
                      <a:pt x="17954" y="12422"/>
                      <a:pt x="16910" y="13466"/>
                      <a:pt x="15658" y="13466"/>
                    </a:cubicBezTo>
                    <a:lnTo>
                      <a:pt x="2923" y="13466"/>
                    </a:lnTo>
                    <a:cubicBezTo>
                      <a:pt x="1618" y="13466"/>
                      <a:pt x="574" y="12422"/>
                      <a:pt x="574" y="11117"/>
                    </a:cubicBezTo>
                    <a:lnTo>
                      <a:pt x="574" y="4906"/>
                    </a:lnTo>
                    <a:cubicBezTo>
                      <a:pt x="574" y="3601"/>
                      <a:pt x="1618" y="2558"/>
                      <a:pt x="2923" y="2558"/>
                    </a:cubicBezTo>
                    <a:lnTo>
                      <a:pt x="5063" y="2558"/>
                    </a:lnTo>
                    <a:lnTo>
                      <a:pt x="5115" y="2297"/>
                    </a:lnTo>
                    <a:cubicBezTo>
                      <a:pt x="5219" y="1305"/>
                      <a:pt x="6055" y="626"/>
                      <a:pt x="6994" y="574"/>
                    </a:cubicBezTo>
                    <a:close/>
                    <a:moveTo>
                      <a:pt x="6994" y="0"/>
                    </a:moveTo>
                    <a:cubicBezTo>
                      <a:pt x="5846" y="0"/>
                      <a:pt x="4802" y="783"/>
                      <a:pt x="4541" y="1931"/>
                    </a:cubicBezTo>
                    <a:lnTo>
                      <a:pt x="2923" y="1931"/>
                    </a:lnTo>
                    <a:cubicBezTo>
                      <a:pt x="1305" y="1931"/>
                      <a:pt x="0" y="3236"/>
                      <a:pt x="0" y="4906"/>
                    </a:cubicBezTo>
                    <a:lnTo>
                      <a:pt x="0" y="11117"/>
                    </a:lnTo>
                    <a:cubicBezTo>
                      <a:pt x="0" y="12735"/>
                      <a:pt x="1305" y="14040"/>
                      <a:pt x="2923" y="14040"/>
                    </a:cubicBezTo>
                    <a:lnTo>
                      <a:pt x="15658" y="14040"/>
                    </a:lnTo>
                    <a:cubicBezTo>
                      <a:pt x="17276" y="14040"/>
                      <a:pt x="18581" y="12735"/>
                      <a:pt x="18581" y="11117"/>
                    </a:cubicBezTo>
                    <a:lnTo>
                      <a:pt x="18581" y="4906"/>
                    </a:lnTo>
                    <a:cubicBezTo>
                      <a:pt x="18581" y="3236"/>
                      <a:pt x="17276" y="1931"/>
                      <a:pt x="15658" y="1931"/>
                    </a:cubicBezTo>
                    <a:lnTo>
                      <a:pt x="14040" y="1931"/>
                    </a:lnTo>
                    <a:cubicBezTo>
                      <a:pt x="13727" y="783"/>
                      <a:pt x="12735" y="0"/>
                      <a:pt x="11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4" name="Google Shape;414;p42"/>
            <p:cNvGrpSpPr/>
            <p:nvPr/>
          </p:nvGrpSpPr>
          <p:grpSpPr>
            <a:xfrm>
              <a:off x="431382" y="415019"/>
              <a:ext cx="216863" cy="198041"/>
              <a:chOff x="933575" y="881450"/>
              <a:chExt cx="391450" cy="357475"/>
            </a:xfrm>
          </p:grpSpPr>
          <p:sp>
            <p:nvSpPr>
              <p:cNvPr id="415" name="Google Shape;415;p42"/>
              <p:cNvSpPr/>
              <p:nvPr/>
            </p:nvSpPr>
            <p:spPr>
              <a:xfrm>
                <a:off x="933575" y="1002725"/>
                <a:ext cx="105700" cy="236200"/>
              </a:xfrm>
              <a:custGeom>
                <a:rect b="b" l="l" r="r" t="t"/>
                <a:pathLst>
                  <a:path extrusionOk="0" h="9448" w="4228">
                    <a:moveTo>
                      <a:pt x="574" y="992"/>
                    </a:moveTo>
                    <a:lnTo>
                      <a:pt x="3602" y="2610"/>
                    </a:lnTo>
                    <a:lnTo>
                      <a:pt x="3602" y="6838"/>
                    </a:lnTo>
                    <a:lnTo>
                      <a:pt x="574" y="8455"/>
                    </a:lnTo>
                    <a:lnTo>
                      <a:pt x="574" y="992"/>
                    </a:lnTo>
                    <a:close/>
                    <a:moveTo>
                      <a:pt x="0" y="0"/>
                    </a:moveTo>
                    <a:lnTo>
                      <a:pt x="0" y="9447"/>
                    </a:lnTo>
                    <a:lnTo>
                      <a:pt x="4228" y="7203"/>
                    </a:lnTo>
                    <a:lnTo>
                      <a:pt x="4228" y="22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42"/>
              <p:cNvSpPr/>
              <p:nvPr/>
            </p:nvSpPr>
            <p:spPr>
              <a:xfrm>
                <a:off x="1024900" y="1006625"/>
                <a:ext cx="300125" cy="227075"/>
              </a:xfrm>
              <a:custGeom>
                <a:rect b="b" l="l" r="r" t="t"/>
                <a:pathLst>
                  <a:path extrusionOk="0" h="9083" w="12005">
                    <a:moveTo>
                      <a:pt x="11431" y="627"/>
                    </a:moveTo>
                    <a:lnTo>
                      <a:pt x="11431" y="8456"/>
                    </a:lnTo>
                    <a:lnTo>
                      <a:pt x="575" y="8456"/>
                    </a:lnTo>
                    <a:lnTo>
                      <a:pt x="575" y="627"/>
                    </a:lnTo>
                    <a:close/>
                    <a:moveTo>
                      <a:pt x="1" y="1"/>
                    </a:moveTo>
                    <a:lnTo>
                      <a:pt x="1" y="9082"/>
                    </a:lnTo>
                    <a:lnTo>
                      <a:pt x="12005" y="9082"/>
                    </a:lnTo>
                    <a:lnTo>
                      <a:pt x="120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42"/>
              <p:cNvSpPr/>
              <p:nvPr/>
            </p:nvSpPr>
            <p:spPr>
              <a:xfrm>
                <a:off x="1088850" y="1067950"/>
                <a:ext cx="172250" cy="105725"/>
              </a:xfrm>
              <a:custGeom>
                <a:rect b="b" l="l" r="r" t="t"/>
                <a:pathLst>
                  <a:path extrusionOk="0" h="4229" w="6890">
                    <a:moveTo>
                      <a:pt x="0" y="1"/>
                    </a:moveTo>
                    <a:lnTo>
                      <a:pt x="0" y="4229"/>
                    </a:lnTo>
                    <a:lnTo>
                      <a:pt x="6889" y="4229"/>
                    </a:lnTo>
                    <a:lnTo>
                      <a:pt x="68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42"/>
              <p:cNvSpPr/>
              <p:nvPr/>
            </p:nvSpPr>
            <p:spPr>
              <a:xfrm>
                <a:off x="1018375" y="881450"/>
                <a:ext cx="163125" cy="140875"/>
              </a:xfrm>
              <a:custGeom>
                <a:rect b="b" l="l" r="r" t="t"/>
                <a:pathLst>
                  <a:path extrusionOk="0" h="5635" w="6525">
                    <a:moveTo>
                      <a:pt x="3849" y="674"/>
                    </a:moveTo>
                    <a:cubicBezTo>
                      <a:pt x="5008" y="674"/>
                      <a:pt x="5951" y="1646"/>
                      <a:pt x="5951" y="2816"/>
                    </a:cubicBezTo>
                    <a:cubicBezTo>
                      <a:pt x="5951" y="4156"/>
                      <a:pt x="4879" y="5043"/>
                      <a:pt x="3748" y="5043"/>
                    </a:cubicBezTo>
                    <a:cubicBezTo>
                      <a:pt x="3206" y="5043"/>
                      <a:pt x="2650" y="4839"/>
                      <a:pt x="2193" y="4382"/>
                    </a:cubicBezTo>
                    <a:cubicBezTo>
                      <a:pt x="836" y="3025"/>
                      <a:pt x="1775" y="676"/>
                      <a:pt x="3759" y="676"/>
                    </a:cubicBezTo>
                    <a:cubicBezTo>
                      <a:pt x="3789" y="675"/>
                      <a:pt x="3819" y="674"/>
                      <a:pt x="3849" y="674"/>
                    </a:cubicBezTo>
                    <a:close/>
                    <a:moveTo>
                      <a:pt x="3696" y="1"/>
                    </a:moveTo>
                    <a:cubicBezTo>
                      <a:pt x="3004" y="1"/>
                      <a:pt x="2298" y="258"/>
                      <a:pt x="1723" y="833"/>
                    </a:cubicBezTo>
                    <a:cubicBezTo>
                      <a:pt x="1" y="2607"/>
                      <a:pt x="1253" y="5634"/>
                      <a:pt x="3759" y="5634"/>
                    </a:cubicBezTo>
                    <a:cubicBezTo>
                      <a:pt x="5272" y="5634"/>
                      <a:pt x="6525" y="4382"/>
                      <a:pt x="6525" y="2816"/>
                    </a:cubicBezTo>
                    <a:cubicBezTo>
                      <a:pt x="6525" y="1122"/>
                      <a:pt x="5141" y="1"/>
                      <a:pt x="36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42"/>
              <p:cNvSpPr/>
              <p:nvPr/>
            </p:nvSpPr>
            <p:spPr>
              <a:xfrm>
                <a:off x="1142350" y="881450"/>
                <a:ext cx="164425" cy="140875"/>
              </a:xfrm>
              <a:custGeom>
                <a:rect b="b" l="l" r="r" t="t"/>
                <a:pathLst>
                  <a:path extrusionOk="0" h="5635" w="6577">
                    <a:moveTo>
                      <a:pt x="3900" y="674"/>
                    </a:moveTo>
                    <a:cubicBezTo>
                      <a:pt x="5057" y="674"/>
                      <a:pt x="5951" y="1646"/>
                      <a:pt x="6002" y="2816"/>
                    </a:cubicBezTo>
                    <a:cubicBezTo>
                      <a:pt x="6002" y="4156"/>
                      <a:pt x="4906" y="5043"/>
                      <a:pt x="3777" y="5043"/>
                    </a:cubicBezTo>
                    <a:cubicBezTo>
                      <a:pt x="3234" y="5043"/>
                      <a:pt x="2684" y="4839"/>
                      <a:pt x="2244" y="4382"/>
                    </a:cubicBezTo>
                    <a:cubicBezTo>
                      <a:pt x="835" y="3025"/>
                      <a:pt x="1827" y="676"/>
                      <a:pt x="3810" y="676"/>
                    </a:cubicBezTo>
                    <a:cubicBezTo>
                      <a:pt x="3840" y="675"/>
                      <a:pt x="3870" y="674"/>
                      <a:pt x="3900" y="674"/>
                    </a:cubicBezTo>
                    <a:close/>
                    <a:moveTo>
                      <a:pt x="3747" y="1"/>
                    </a:moveTo>
                    <a:cubicBezTo>
                      <a:pt x="3055" y="1"/>
                      <a:pt x="2349" y="258"/>
                      <a:pt x="1775" y="833"/>
                    </a:cubicBezTo>
                    <a:cubicBezTo>
                      <a:pt x="0" y="2607"/>
                      <a:pt x="1253" y="5634"/>
                      <a:pt x="3810" y="5634"/>
                    </a:cubicBezTo>
                    <a:cubicBezTo>
                      <a:pt x="5324" y="5634"/>
                      <a:pt x="6576" y="4382"/>
                      <a:pt x="6576" y="2816"/>
                    </a:cubicBezTo>
                    <a:cubicBezTo>
                      <a:pt x="6576" y="1122"/>
                      <a:pt x="5192" y="1"/>
                      <a:pt x="37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2" name="Google Shape;422;p41"/>
          <p:cNvSpPr txBox="1"/>
          <p:nvPr>
            <p:ph idx="1" type="subTitle"/>
          </p:nvPr>
        </p:nvSpPr>
        <p:spPr>
          <a:xfrm>
            <a:off x="2011350" y="2771525"/>
            <a:ext cx="51213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3" name="Google Shape;423;p41"/>
          <p:cNvSpPr txBox="1"/>
          <p:nvPr>
            <p:ph idx="2" type="subTitle"/>
          </p:nvPr>
        </p:nvSpPr>
        <p:spPr>
          <a:xfrm>
            <a:off x="2011350" y="1270450"/>
            <a:ext cx="51213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24" name="Google Shape;424;p41"/>
          <p:cNvGrpSpPr/>
          <p:nvPr/>
        </p:nvGrpSpPr>
        <p:grpSpPr>
          <a:xfrm>
            <a:off x="190038" y="221150"/>
            <a:ext cx="8763825" cy="4701188"/>
            <a:chOff x="190038" y="221150"/>
            <a:chExt cx="8763825" cy="4701188"/>
          </a:xfrm>
        </p:grpSpPr>
        <p:grpSp>
          <p:nvGrpSpPr>
            <p:cNvPr id="425" name="Google Shape;425;p41"/>
            <p:cNvGrpSpPr/>
            <p:nvPr/>
          </p:nvGrpSpPr>
          <p:grpSpPr>
            <a:xfrm>
              <a:off x="190038" y="221150"/>
              <a:ext cx="8763825" cy="4701188"/>
              <a:chOff x="189425" y="221150"/>
              <a:chExt cx="8763825" cy="4701188"/>
            </a:xfrm>
          </p:grpSpPr>
          <p:sp>
            <p:nvSpPr>
              <p:cNvPr id="426" name="Google Shape;426;p41"/>
              <p:cNvSpPr/>
              <p:nvPr/>
            </p:nvSpPr>
            <p:spPr>
              <a:xfrm>
                <a:off x="189425" y="221150"/>
                <a:ext cx="1297000" cy="1295700"/>
              </a:xfrm>
              <a:custGeom>
                <a:rect b="b" l="l" r="r" t="t"/>
                <a:pathLst>
                  <a:path extrusionOk="0" h="51828" w="51880">
                    <a:moveTo>
                      <a:pt x="1" y="1"/>
                    </a:moveTo>
                    <a:lnTo>
                      <a:pt x="1" y="51827"/>
                    </a:lnTo>
                    <a:lnTo>
                      <a:pt x="679" y="51827"/>
                    </a:lnTo>
                    <a:lnTo>
                      <a:pt x="679" y="627"/>
                    </a:lnTo>
                    <a:lnTo>
                      <a:pt x="51879" y="627"/>
                    </a:lnTo>
                    <a:lnTo>
                      <a:pt x="518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41"/>
              <p:cNvSpPr/>
              <p:nvPr/>
            </p:nvSpPr>
            <p:spPr>
              <a:xfrm>
                <a:off x="7657575" y="221150"/>
                <a:ext cx="1295675" cy="1295700"/>
              </a:xfrm>
              <a:custGeom>
                <a:rect b="b" l="l" r="r" t="t"/>
                <a:pathLst>
                  <a:path extrusionOk="0" h="51828" w="51827">
                    <a:moveTo>
                      <a:pt x="0" y="1"/>
                    </a:moveTo>
                    <a:lnTo>
                      <a:pt x="0" y="627"/>
                    </a:lnTo>
                    <a:lnTo>
                      <a:pt x="51200" y="627"/>
                    </a:lnTo>
                    <a:lnTo>
                      <a:pt x="51200" y="51827"/>
                    </a:lnTo>
                    <a:lnTo>
                      <a:pt x="51827" y="51827"/>
                    </a:lnTo>
                    <a:lnTo>
                      <a:pt x="518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41"/>
              <p:cNvSpPr/>
              <p:nvPr/>
            </p:nvSpPr>
            <p:spPr>
              <a:xfrm>
                <a:off x="211600" y="3625363"/>
                <a:ext cx="1297000" cy="1296975"/>
              </a:xfrm>
              <a:custGeom>
                <a:rect b="b" l="l" r="r" t="t"/>
                <a:pathLst>
                  <a:path extrusionOk="0" h="51879" w="51880">
                    <a:moveTo>
                      <a:pt x="1" y="0"/>
                    </a:moveTo>
                    <a:lnTo>
                      <a:pt x="1" y="51879"/>
                    </a:lnTo>
                    <a:lnTo>
                      <a:pt x="51879" y="51879"/>
                    </a:lnTo>
                    <a:lnTo>
                      <a:pt x="51879" y="51200"/>
                    </a:lnTo>
                    <a:lnTo>
                      <a:pt x="679" y="51200"/>
                    </a:lnTo>
                    <a:lnTo>
                      <a:pt x="6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41"/>
              <p:cNvSpPr/>
              <p:nvPr/>
            </p:nvSpPr>
            <p:spPr>
              <a:xfrm>
                <a:off x="7635400" y="3625363"/>
                <a:ext cx="1296975" cy="1296975"/>
              </a:xfrm>
              <a:custGeom>
                <a:rect b="b" l="l" r="r" t="t"/>
                <a:pathLst>
                  <a:path extrusionOk="0" h="51879" w="51879">
                    <a:moveTo>
                      <a:pt x="51253" y="0"/>
                    </a:moveTo>
                    <a:lnTo>
                      <a:pt x="51253" y="51200"/>
                    </a:lnTo>
                    <a:lnTo>
                      <a:pt x="0" y="51200"/>
                    </a:lnTo>
                    <a:lnTo>
                      <a:pt x="0" y="51879"/>
                    </a:lnTo>
                    <a:lnTo>
                      <a:pt x="51879" y="51879"/>
                    </a:lnTo>
                    <a:lnTo>
                      <a:pt x="518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0" name="Google Shape;430;p41"/>
            <p:cNvGrpSpPr/>
            <p:nvPr/>
          </p:nvGrpSpPr>
          <p:grpSpPr>
            <a:xfrm>
              <a:off x="447300" y="1280000"/>
              <a:ext cx="113525" cy="2583500"/>
              <a:chOff x="1164525" y="1450275"/>
              <a:chExt cx="113525" cy="2583500"/>
            </a:xfrm>
          </p:grpSpPr>
          <p:sp>
            <p:nvSpPr>
              <p:cNvPr id="431" name="Google Shape;431;p41"/>
              <p:cNvSpPr/>
              <p:nvPr/>
            </p:nvSpPr>
            <p:spPr>
              <a:xfrm>
                <a:off x="1164525" y="1458100"/>
                <a:ext cx="15675" cy="2567850"/>
              </a:xfrm>
              <a:custGeom>
                <a:rect b="b" l="l" r="r" t="t"/>
                <a:pathLst>
                  <a:path extrusionOk="0" h="102714" w="627">
                    <a:moveTo>
                      <a:pt x="0" y="0"/>
                    </a:moveTo>
                    <a:lnTo>
                      <a:pt x="0" y="102714"/>
                    </a:lnTo>
                    <a:lnTo>
                      <a:pt x="627" y="102714"/>
                    </a:lnTo>
                    <a:lnTo>
                      <a:pt x="62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41"/>
              <p:cNvSpPr/>
              <p:nvPr/>
            </p:nvSpPr>
            <p:spPr>
              <a:xfrm>
                <a:off x="1172350" y="1450275"/>
                <a:ext cx="105700" cy="15675"/>
              </a:xfrm>
              <a:custGeom>
                <a:rect b="b" l="l" r="r" t="t"/>
                <a:pathLst>
                  <a:path extrusionOk="0" h="627" w="4228">
                    <a:moveTo>
                      <a:pt x="0" y="0"/>
                    </a:moveTo>
                    <a:lnTo>
                      <a:pt x="0" y="626"/>
                    </a:lnTo>
                    <a:lnTo>
                      <a:pt x="4228" y="626"/>
                    </a:lnTo>
                    <a:lnTo>
                      <a:pt x="4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41"/>
              <p:cNvSpPr/>
              <p:nvPr/>
            </p:nvSpPr>
            <p:spPr>
              <a:xfrm>
                <a:off x="1172350" y="1596400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41"/>
              <p:cNvSpPr/>
              <p:nvPr/>
            </p:nvSpPr>
            <p:spPr>
              <a:xfrm>
                <a:off x="1172350" y="166947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41"/>
              <p:cNvSpPr/>
              <p:nvPr/>
            </p:nvSpPr>
            <p:spPr>
              <a:xfrm>
                <a:off x="1172350" y="174385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41"/>
              <p:cNvSpPr/>
              <p:nvPr/>
            </p:nvSpPr>
            <p:spPr>
              <a:xfrm>
                <a:off x="1172350" y="15233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41"/>
              <p:cNvSpPr/>
              <p:nvPr/>
            </p:nvSpPr>
            <p:spPr>
              <a:xfrm>
                <a:off x="1172350" y="1816925"/>
                <a:ext cx="105700" cy="15675"/>
              </a:xfrm>
              <a:custGeom>
                <a:rect b="b" l="l" r="r" t="t"/>
                <a:pathLst>
                  <a:path extrusionOk="0" h="627" w="4228">
                    <a:moveTo>
                      <a:pt x="0" y="0"/>
                    </a:moveTo>
                    <a:lnTo>
                      <a:pt x="0" y="626"/>
                    </a:lnTo>
                    <a:lnTo>
                      <a:pt x="4228" y="626"/>
                    </a:lnTo>
                    <a:lnTo>
                      <a:pt x="4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41"/>
              <p:cNvSpPr/>
              <p:nvPr/>
            </p:nvSpPr>
            <p:spPr>
              <a:xfrm>
                <a:off x="1172350" y="1963050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41"/>
              <p:cNvSpPr/>
              <p:nvPr/>
            </p:nvSpPr>
            <p:spPr>
              <a:xfrm>
                <a:off x="1172350" y="203612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41"/>
              <p:cNvSpPr/>
              <p:nvPr/>
            </p:nvSpPr>
            <p:spPr>
              <a:xfrm>
                <a:off x="1172350" y="211050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41"/>
              <p:cNvSpPr/>
              <p:nvPr/>
            </p:nvSpPr>
            <p:spPr>
              <a:xfrm>
                <a:off x="1172350" y="1889975"/>
                <a:ext cx="52225" cy="15700"/>
              </a:xfrm>
              <a:custGeom>
                <a:rect b="b" l="l" r="r" t="t"/>
                <a:pathLst>
                  <a:path extrusionOk="0" h="628" w="2089">
                    <a:moveTo>
                      <a:pt x="0" y="1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41"/>
              <p:cNvSpPr/>
              <p:nvPr/>
            </p:nvSpPr>
            <p:spPr>
              <a:xfrm>
                <a:off x="1172350" y="2183550"/>
                <a:ext cx="105700" cy="15700"/>
              </a:xfrm>
              <a:custGeom>
                <a:rect b="b" l="l" r="r" t="t"/>
                <a:pathLst>
                  <a:path extrusionOk="0" h="628" w="4228">
                    <a:moveTo>
                      <a:pt x="0" y="1"/>
                    </a:moveTo>
                    <a:lnTo>
                      <a:pt x="0" y="627"/>
                    </a:lnTo>
                    <a:lnTo>
                      <a:pt x="4228" y="627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41"/>
              <p:cNvSpPr/>
              <p:nvPr/>
            </p:nvSpPr>
            <p:spPr>
              <a:xfrm>
                <a:off x="1172350" y="2329700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41"/>
              <p:cNvSpPr/>
              <p:nvPr/>
            </p:nvSpPr>
            <p:spPr>
              <a:xfrm>
                <a:off x="1172350" y="240277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41"/>
              <p:cNvSpPr/>
              <p:nvPr/>
            </p:nvSpPr>
            <p:spPr>
              <a:xfrm>
                <a:off x="1172350" y="247715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41"/>
              <p:cNvSpPr/>
              <p:nvPr/>
            </p:nvSpPr>
            <p:spPr>
              <a:xfrm>
                <a:off x="1172350" y="22566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41"/>
              <p:cNvSpPr/>
              <p:nvPr/>
            </p:nvSpPr>
            <p:spPr>
              <a:xfrm>
                <a:off x="1172350" y="2550200"/>
                <a:ext cx="105700" cy="15700"/>
              </a:xfrm>
              <a:custGeom>
                <a:rect b="b" l="l" r="r" t="t"/>
                <a:pathLst>
                  <a:path extrusionOk="0" h="628" w="4228">
                    <a:moveTo>
                      <a:pt x="0" y="1"/>
                    </a:moveTo>
                    <a:lnTo>
                      <a:pt x="0" y="627"/>
                    </a:lnTo>
                    <a:lnTo>
                      <a:pt x="4228" y="627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41"/>
              <p:cNvSpPr/>
              <p:nvPr/>
            </p:nvSpPr>
            <p:spPr>
              <a:xfrm>
                <a:off x="1172350" y="2696350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41"/>
              <p:cNvSpPr/>
              <p:nvPr/>
            </p:nvSpPr>
            <p:spPr>
              <a:xfrm>
                <a:off x="1172350" y="277072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41"/>
              <p:cNvSpPr/>
              <p:nvPr/>
            </p:nvSpPr>
            <p:spPr>
              <a:xfrm>
                <a:off x="1172350" y="2843775"/>
                <a:ext cx="52225" cy="15700"/>
              </a:xfrm>
              <a:custGeom>
                <a:rect b="b" l="l" r="r" t="t"/>
                <a:pathLst>
                  <a:path extrusionOk="0" h="628" w="2089">
                    <a:moveTo>
                      <a:pt x="0" y="1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41"/>
              <p:cNvSpPr/>
              <p:nvPr/>
            </p:nvSpPr>
            <p:spPr>
              <a:xfrm>
                <a:off x="1172350" y="262327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41"/>
              <p:cNvSpPr/>
              <p:nvPr/>
            </p:nvSpPr>
            <p:spPr>
              <a:xfrm>
                <a:off x="1172350" y="2916850"/>
                <a:ext cx="105700" cy="17000"/>
              </a:xfrm>
              <a:custGeom>
                <a:rect b="b" l="l" r="r" t="t"/>
                <a:pathLst>
                  <a:path extrusionOk="0" h="680" w="4228">
                    <a:moveTo>
                      <a:pt x="0" y="1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41"/>
              <p:cNvSpPr/>
              <p:nvPr/>
            </p:nvSpPr>
            <p:spPr>
              <a:xfrm>
                <a:off x="1172350" y="306430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41"/>
              <p:cNvSpPr/>
              <p:nvPr/>
            </p:nvSpPr>
            <p:spPr>
              <a:xfrm>
                <a:off x="1172350" y="313737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41"/>
              <p:cNvSpPr/>
              <p:nvPr/>
            </p:nvSpPr>
            <p:spPr>
              <a:xfrm>
                <a:off x="1172350" y="32104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41"/>
              <p:cNvSpPr/>
              <p:nvPr/>
            </p:nvSpPr>
            <p:spPr>
              <a:xfrm>
                <a:off x="1172350" y="298992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41"/>
              <p:cNvSpPr/>
              <p:nvPr/>
            </p:nvSpPr>
            <p:spPr>
              <a:xfrm>
                <a:off x="1172350" y="3283500"/>
                <a:ext cx="105700" cy="17000"/>
              </a:xfrm>
              <a:custGeom>
                <a:rect b="b" l="l" r="r" t="t"/>
                <a:pathLst>
                  <a:path extrusionOk="0" h="680" w="4228">
                    <a:moveTo>
                      <a:pt x="0" y="1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41"/>
              <p:cNvSpPr/>
              <p:nvPr/>
            </p:nvSpPr>
            <p:spPr>
              <a:xfrm>
                <a:off x="1172350" y="343095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41"/>
              <p:cNvSpPr/>
              <p:nvPr/>
            </p:nvSpPr>
            <p:spPr>
              <a:xfrm>
                <a:off x="1172350" y="350402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41"/>
              <p:cNvSpPr/>
              <p:nvPr/>
            </p:nvSpPr>
            <p:spPr>
              <a:xfrm>
                <a:off x="1172350" y="357707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41"/>
              <p:cNvSpPr/>
              <p:nvPr/>
            </p:nvSpPr>
            <p:spPr>
              <a:xfrm>
                <a:off x="1172350" y="335657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41"/>
              <p:cNvSpPr/>
              <p:nvPr/>
            </p:nvSpPr>
            <p:spPr>
              <a:xfrm>
                <a:off x="1172350" y="3650150"/>
                <a:ext cx="105700" cy="16975"/>
              </a:xfrm>
              <a:custGeom>
                <a:rect b="b" l="l" r="r" t="t"/>
                <a:pathLst>
                  <a:path extrusionOk="0" h="679" w="4228">
                    <a:moveTo>
                      <a:pt x="0" y="1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41"/>
              <p:cNvSpPr/>
              <p:nvPr/>
            </p:nvSpPr>
            <p:spPr>
              <a:xfrm>
                <a:off x="1172350" y="379760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41"/>
              <p:cNvSpPr/>
              <p:nvPr/>
            </p:nvSpPr>
            <p:spPr>
              <a:xfrm>
                <a:off x="1172350" y="3870650"/>
                <a:ext cx="52225" cy="15700"/>
              </a:xfrm>
              <a:custGeom>
                <a:rect b="b" l="l" r="r" t="t"/>
                <a:pathLst>
                  <a:path extrusionOk="0" h="628" w="2089">
                    <a:moveTo>
                      <a:pt x="0" y="1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41"/>
              <p:cNvSpPr/>
              <p:nvPr/>
            </p:nvSpPr>
            <p:spPr>
              <a:xfrm>
                <a:off x="1172350" y="39437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41"/>
              <p:cNvSpPr/>
              <p:nvPr/>
            </p:nvSpPr>
            <p:spPr>
              <a:xfrm>
                <a:off x="1172350" y="372452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41"/>
              <p:cNvSpPr/>
              <p:nvPr/>
            </p:nvSpPr>
            <p:spPr>
              <a:xfrm>
                <a:off x="1172350" y="4016800"/>
                <a:ext cx="105700" cy="16975"/>
              </a:xfrm>
              <a:custGeom>
                <a:rect b="b" l="l" r="r" t="t"/>
                <a:pathLst>
                  <a:path extrusionOk="0" h="679" w="4228">
                    <a:moveTo>
                      <a:pt x="0" y="0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8" name="Google Shape;468;p41"/>
            <p:cNvGrpSpPr/>
            <p:nvPr/>
          </p:nvGrpSpPr>
          <p:grpSpPr>
            <a:xfrm flipH="1">
              <a:off x="8583175" y="1280000"/>
              <a:ext cx="113525" cy="2583500"/>
              <a:chOff x="1164525" y="1450275"/>
              <a:chExt cx="113525" cy="2583500"/>
            </a:xfrm>
          </p:grpSpPr>
          <p:sp>
            <p:nvSpPr>
              <p:cNvPr id="469" name="Google Shape;469;p41"/>
              <p:cNvSpPr/>
              <p:nvPr/>
            </p:nvSpPr>
            <p:spPr>
              <a:xfrm>
                <a:off x="1164525" y="1458100"/>
                <a:ext cx="15675" cy="2567850"/>
              </a:xfrm>
              <a:custGeom>
                <a:rect b="b" l="l" r="r" t="t"/>
                <a:pathLst>
                  <a:path extrusionOk="0" h="102714" w="627">
                    <a:moveTo>
                      <a:pt x="0" y="0"/>
                    </a:moveTo>
                    <a:lnTo>
                      <a:pt x="0" y="102714"/>
                    </a:lnTo>
                    <a:lnTo>
                      <a:pt x="627" y="102714"/>
                    </a:lnTo>
                    <a:lnTo>
                      <a:pt x="62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41"/>
              <p:cNvSpPr/>
              <p:nvPr/>
            </p:nvSpPr>
            <p:spPr>
              <a:xfrm>
                <a:off x="1172350" y="1450275"/>
                <a:ext cx="105700" cy="15675"/>
              </a:xfrm>
              <a:custGeom>
                <a:rect b="b" l="l" r="r" t="t"/>
                <a:pathLst>
                  <a:path extrusionOk="0" h="627" w="4228">
                    <a:moveTo>
                      <a:pt x="0" y="0"/>
                    </a:moveTo>
                    <a:lnTo>
                      <a:pt x="0" y="626"/>
                    </a:lnTo>
                    <a:lnTo>
                      <a:pt x="4228" y="626"/>
                    </a:lnTo>
                    <a:lnTo>
                      <a:pt x="4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41"/>
              <p:cNvSpPr/>
              <p:nvPr/>
            </p:nvSpPr>
            <p:spPr>
              <a:xfrm>
                <a:off x="1172350" y="1596400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41"/>
              <p:cNvSpPr/>
              <p:nvPr/>
            </p:nvSpPr>
            <p:spPr>
              <a:xfrm>
                <a:off x="1172350" y="166947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41"/>
              <p:cNvSpPr/>
              <p:nvPr/>
            </p:nvSpPr>
            <p:spPr>
              <a:xfrm>
                <a:off x="1172350" y="174385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41"/>
              <p:cNvSpPr/>
              <p:nvPr/>
            </p:nvSpPr>
            <p:spPr>
              <a:xfrm>
                <a:off x="1172350" y="15233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41"/>
              <p:cNvSpPr/>
              <p:nvPr/>
            </p:nvSpPr>
            <p:spPr>
              <a:xfrm>
                <a:off x="1172350" y="1816925"/>
                <a:ext cx="105700" cy="15675"/>
              </a:xfrm>
              <a:custGeom>
                <a:rect b="b" l="l" r="r" t="t"/>
                <a:pathLst>
                  <a:path extrusionOk="0" h="627" w="4228">
                    <a:moveTo>
                      <a:pt x="0" y="0"/>
                    </a:moveTo>
                    <a:lnTo>
                      <a:pt x="0" y="626"/>
                    </a:lnTo>
                    <a:lnTo>
                      <a:pt x="4228" y="626"/>
                    </a:lnTo>
                    <a:lnTo>
                      <a:pt x="4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41"/>
              <p:cNvSpPr/>
              <p:nvPr/>
            </p:nvSpPr>
            <p:spPr>
              <a:xfrm>
                <a:off x="1172350" y="1963050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41"/>
              <p:cNvSpPr/>
              <p:nvPr/>
            </p:nvSpPr>
            <p:spPr>
              <a:xfrm>
                <a:off x="1172350" y="203612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41"/>
              <p:cNvSpPr/>
              <p:nvPr/>
            </p:nvSpPr>
            <p:spPr>
              <a:xfrm>
                <a:off x="1172350" y="211050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41"/>
              <p:cNvSpPr/>
              <p:nvPr/>
            </p:nvSpPr>
            <p:spPr>
              <a:xfrm>
                <a:off x="1172350" y="1889975"/>
                <a:ext cx="52225" cy="15700"/>
              </a:xfrm>
              <a:custGeom>
                <a:rect b="b" l="l" r="r" t="t"/>
                <a:pathLst>
                  <a:path extrusionOk="0" h="628" w="2089">
                    <a:moveTo>
                      <a:pt x="0" y="1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41"/>
              <p:cNvSpPr/>
              <p:nvPr/>
            </p:nvSpPr>
            <p:spPr>
              <a:xfrm>
                <a:off x="1172350" y="2183550"/>
                <a:ext cx="105700" cy="15700"/>
              </a:xfrm>
              <a:custGeom>
                <a:rect b="b" l="l" r="r" t="t"/>
                <a:pathLst>
                  <a:path extrusionOk="0" h="628" w="4228">
                    <a:moveTo>
                      <a:pt x="0" y="1"/>
                    </a:moveTo>
                    <a:lnTo>
                      <a:pt x="0" y="627"/>
                    </a:lnTo>
                    <a:lnTo>
                      <a:pt x="4228" y="627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41"/>
              <p:cNvSpPr/>
              <p:nvPr/>
            </p:nvSpPr>
            <p:spPr>
              <a:xfrm>
                <a:off x="1172350" y="2329700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41"/>
              <p:cNvSpPr/>
              <p:nvPr/>
            </p:nvSpPr>
            <p:spPr>
              <a:xfrm>
                <a:off x="1172350" y="240277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41"/>
              <p:cNvSpPr/>
              <p:nvPr/>
            </p:nvSpPr>
            <p:spPr>
              <a:xfrm>
                <a:off x="1172350" y="247715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41"/>
              <p:cNvSpPr/>
              <p:nvPr/>
            </p:nvSpPr>
            <p:spPr>
              <a:xfrm>
                <a:off x="1172350" y="22566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41"/>
              <p:cNvSpPr/>
              <p:nvPr/>
            </p:nvSpPr>
            <p:spPr>
              <a:xfrm>
                <a:off x="1172350" y="2550200"/>
                <a:ext cx="105700" cy="15700"/>
              </a:xfrm>
              <a:custGeom>
                <a:rect b="b" l="l" r="r" t="t"/>
                <a:pathLst>
                  <a:path extrusionOk="0" h="628" w="4228">
                    <a:moveTo>
                      <a:pt x="0" y="1"/>
                    </a:moveTo>
                    <a:lnTo>
                      <a:pt x="0" y="627"/>
                    </a:lnTo>
                    <a:lnTo>
                      <a:pt x="4228" y="627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41"/>
              <p:cNvSpPr/>
              <p:nvPr/>
            </p:nvSpPr>
            <p:spPr>
              <a:xfrm>
                <a:off x="1172350" y="2696350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41"/>
              <p:cNvSpPr/>
              <p:nvPr/>
            </p:nvSpPr>
            <p:spPr>
              <a:xfrm>
                <a:off x="1172350" y="277072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41"/>
              <p:cNvSpPr/>
              <p:nvPr/>
            </p:nvSpPr>
            <p:spPr>
              <a:xfrm>
                <a:off x="1172350" y="2843775"/>
                <a:ext cx="52225" cy="15700"/>
              </a:xfrm>
              <a:custGeom>
                <a:rect b="b" l="l" r="r" t="t"/>
                <a:pathLst>
                  <a:path extrusionOk="0" h="628" w="2089">
                    <a:moveTo>
                      <a:pt x="0" y="1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41"/>
              <p:cNvSpPr/>
              <p:nvPr/>
            </p:nvSpPr>
            <p:spPr>
              <a:xfrm>
                <a:off x="1172350" y="262327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41"/>
              <p:cNvSpPr/>
              <p:nvPr/>
            </p:nvSpPr>
            <p:spPr>
              <a:xfrm>
                <a:off x="1172350" y="2916850"/>
                <a:ext cx="105700" cy="17000"/>
              </a:xfrm>
              <a:custGeom>
                <a:rect b="b" l="l" r="r" t="t"/>
                <a:pathLst>
                  <a:path extrusionOk="0" h="680" w="4228">
                    <a:moveTo>
                      <a:pt x="0" y="1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41"/>
              <p:cNvSpPr/>
              <p:nvPr/>
            </p:nvSpPr>
            <p:spPr>
              <a:xfrm>
                <a:off x="1172350" y="306430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41"/>
              <p:cNvSpPr/>
              <p:nvPr/>
            </p:nvSpPr>
            <p:spPr>
              <a:xfrm>
                <a:off x="1172350" y="313737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41"/>
              <p:cNvSpPr/>
              <p:nvPr/>
            </p:nvSpPr>
            <p:spPr>
              <a:xfrm>
                <a:off x="1172350" y="32104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41"/>
              <p:cNvSpPr/>
              <p:nvPr/>
            </p:nvSpPr>
            <p:spPr>
              <a:xfrm>
                <a:off x="1172350" y="298992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41"/>
              <p:cNvSpPr/>
              <p:nvPr/>
            </p:nvSpPr>
            <p:spPr>
              <a:xfrm>
                <a:off x="1172350" y="3283500"/>
                <a:ext cx="105700" cy="17000"/>
              </a:xfrm>
              <a:custGeom>
                <a:rect b="b" l="l" r="r" t="t"/>
                <a:pathLst>
                  <a:path extrusionOk="0" h="680" w="4228">
                    <a:moveTo>
                      <a:pt x="0" y="1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41"/>
              <p:cNvSpPr/>
              <p:nvPr/>
            </p:nvSpPr>
            <p:spPr>
              <a:xfrm>
                <a:off x="1172350" y="343095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41"/>
              <p:cNvSpPr/>
              <p:nvPr/>
            </p:nvSpPr>
            <p:spPr>
              <a:xfrm>
                <a:off x="1172350" y="350402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41"/>
              <p:cNvSpPr/>
              <p:nvPr/>
            </p:nvSpPr>
            <p:spPr>
              <a:xfrm>
                <a:off x="1172350" y="357707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41"/>
              <p:cNvSpPr/>
              <p:nvPr/>
            </p:nvSpPr>
            <p:spPr>
              <a:xfrm>
                <a:off x="1172350" y="335657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41"/>
              <p:cNvSpPr/>
              <p:nvPr/>
            </p:nvSpPr>
            <p:spPr>
              <a:xfrm>
                <a:off x="1172350" y="3650150"/>
                <a:ext cx="105700" cy="16975"/>
              </a:xfrm>
              <a:custGeom>
                <a:rect b="b" l="l" r="r" t="t"/>
                <a:pathLst>
                  <a:path extrusionOk="0" h="679" w="4228">
                    <a:moveTo>
                      <a:pt x="0" y="1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41"/>
              <p:cNvSpPr/>
              <p:nvPr/>
            </p:nvSpPr>
            <p:spPr>
              <a:xfrm>
                <a:off x="1172350" y="379760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41"/>
              <p:cNvSpPr/>
              <p:nvPr/>
            </p:nvSpPr>
            <p:spPr>
              <a:xfrm>
                <a:off x="1172350" y="3870650"/>
                <a:ext cx="52225" cy="15700"/>
              </a:xfrm>
              <a:custGeom>
                <a:rect b="b" l="l" r="r" t="t"/>
                <a:pathLst>
                  <a:path extrusionOk="0" h="628" w="2089">
                    <a:moveTo>
                      <a:pt x="0" y="1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41"/>
              <p:cNvSpPr/>
              <p:nvPr/>
            </p:nvSpPr>
            <p:spPr>
              <a:xfrm>
                <a:off x="1172350" y="39437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41"/>
              <p:cNvSpPr/>
              <p:nvPr/>
            </p:nvSpPr>
            <p:spPr>
              <a:xfrm>
                <a:off x="1172350" y="372452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41"/>
              <p:cNvSpPr/>
              <p:nvPr/>
            </p:nvSpPr>
            <p:spPr>
              <a:xfrm>
                <a:off x="1172350" y="4016800"/>
                <a:ext cx="105700" cy="16975"/>
              </a:xfrm>
              <a:custGeom>
                <a:rect b="b" l="l" r="r" t="t"/>
                <a:pathLst>
                  <a:path extrusionOk="0" h="679" w="4228">
                    <a:moveTo>
                      <a:pt x="0" y="0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08" name="Google Shape;508;p43"/>
          <p:cNvSpPr txBox="1"/>
          <p:nvPr>
            <p:ph idx="1" type="subTitle"/>
          </p:nvPr>
        </p:nvSpPr>
        <p:spPr>
          <a:xfrm>
            <a:off x="4954880" y="2739400"/>
            <a:ext cx="28791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9" name="Google Shape;509;p43"/>
          <p:cNvSpPr txBox="1"/>
          <p:nvPr>
            <p:ph idx="2" type="subTitle"/>
          </p:nvPr>
        </p:nvSpPr>
        <p:spPr>
          <a:xfrm>
            <a:off x="1309975" y="2739400"/>
            <a:ext cx="28791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0" name="Google Shape;510;p43"/>
          <p:cNvSpPr txBox="1"/>
          <p:nvPr>
            <p:ph idx="3" type="subTitle"/>
          </p:nvPr>
        </p:nvSpPr>
        <p:spPr>
          <a:xfrm>
            <a:off x="1309975" y="2285850"/>
            <a:ext cx="28791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11" name="Google Shape;511;p43"/>
          <p:cNvSpPr txBox="1"/>
          <p:nvPr>
            <p:ph idx="4" type="subTitle"/>
          </p:nvPr>
        </p:nvSpPr>
        <p:spPr>
          <a:xfrm>
            <a:off x="4954889" y="2285850"/>
            <a:ext cx="28791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512" name="Google Shape;512;p43"/>
          <p:cNvGrpSpPr/>
          <p:nvPr/>
        </p:nvGrpSpPr>
        <p:grpSpPr>
          <a:xfrm>
            <a:off x="212213" y="1280000"/>
            <a:ext cx="8720775" cy="3642338"/>
            <a:chOff x="212213" y="1280000"/>
            <a:chExt cx="8720775" cy="3642338"/>
          </a:xfrm>
        </p:grpSpPr>
        <p:grpSp>
          <p:nvGrpSpPr>
            <p:cNvPr id="513" name="Google Shape;513;p43"/>
            <p:cNvGrpSpPr/>
            <p:nvPr/>
          </p:nvGrpSpPr>
          <p:grpSpPr>
            <a:xfrm>
              <a:off x="212213" y="3625363"/>
              <a:ext cx="8720775" cy="1296975"/>
              <a:chOff x="211600" y="3625363"/>
              <a:chExt cx="8720775" cy="1296975"/>
            </a:xfrm>
          </p:grpSpPr>
          <p:sp>
            <p:nvSpPr>
              <p:cNvPr id="514" name="Google Shape;514;p43"/>
              <p:cNvSpPr/>
              <p:nvPr/>
            </p:nvSpPr>
            <p:spPr>
              <a:xfrm>
                <a:off x="211600" y="3625363"/>
                <a:ext cx="1297000" cy="1296975"/>
              </a:xfrm>
              <a:custGeom>
                <a:rect b="b" l="l" r="r" t="t"/>
                <a:pathLst>
                  <a:path extrusionOk="0" h="51879" w="51880">
                    <a:moveTo>
                      <a:pt x="1" y="0"/>
                    </a:moveTo>
                    <a:lnTo>
                      <a:pt x="1" y="51879"/>
                    </a:lnTo>
                    <a:lnTo>
                      <a:pt x="51879" y="51879"/>
                    </a:lnTo>
                    <a:lnTo>
                      <a:pt x="51879" y="51200"/>
                    </a:lnTo>
                    <a:lnTo>
                      <a:pt x="679" y="51200"/>
                    </a:lnTo>
                    <a:lnTo>
                      <a:pt x="6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43"/>
              <p:cNvSpPr/>
              <p:nvPr/>
            </p:nvSpPr>
            <p:spPr>
              <a:xfrm>
                <a:off x="7635400" y="3625363"/>
                <a:ext cx="1296975" cy="1296975"/>
              </a:xfrm>
              <a:custGeom>
                <a:rect b="b" l="l" r="r" t="t"/>
                <a:pathLst>
                  <a:path extrusionOk="0" h="51879" w="51879">
                    <a:moveTo>
                      <a:pt x="51253" y="0"/>
                    </a:moveTo>
                    <a:lnTo>
                      <a:pt x="51253" y="51200"/>
                    </a:lnTo>
                    <a:lnTo>
                      <a:pt x="0" y="51200"/>
                    </a:lnTo>
                    <a:lnTo>
                      <a:pt x="0" y="51879"/>
                    </a:lnTo>
                    <a:lnTo>
                      <a:pt x="51879" y="51879"/>
                    </a:lnTo>
                    <a:lnTo>
                      <a:pt x="518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6" name="Google Shape;516;p43"/>
            <p:cNvGrpSpPr/>
            <p:nvPr/>
          </p:nvGrpSpPr>
          <p:grpSpPr>
            <a:xfrm flipH="1">
              <a:off x="8583175" y="1280000"/>
              <a:ext cx="113525" cy="2583500"/>
              <a:chOff x="1164525" y="1450275"/>
              <a:chExt cx="113525" cy="2583500"/>
            </a:xfrm>
          </p:grpSpPr>
          <p:sp>
            <p:nvSpPr>
              <p:cNvPr id="517" name="Google Shape;517;p43"/>
              <p:cNvSpPr/>
              <p:nvPr/>
            </p:nvSpPr>
            <p:spPr>
              <a:xfrm>
                <a:off x="1164525" y="1458100"/>
                <a:ext cx="15675" cy="2567850"/>
              </a:xfrm>
              <a:custGeom>
                <a:rect b="b" l="l" r="r" t="t"/>
                <a:pathLst>
                  <a:path extrusionOk="0" h="102714" w="627">
                    <a:moveTo>
                      <a:pt x="0" y="0"/>
                    </a:moveTo>
                    <a:lnTo>
                      <a:pt x="0" y="102714"/>
                    </a:lnTo>
                    <a:lnTo>
                      <a:pt x="627" y="102714"/>
                    </a:lnTo>
                    <a:lnTo>
                      <a:pt x="62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43"/>
              <p:cNvSpPr/>
              <p:nvPr/>
            </p:nvSpPr>
            <p:spPr>
              <a:xfrm>
                <a:off x="1172350" y="1450275"/>
                <a:ext cx="105700" cy="15675"/>
              </a:xfrm>
              <a:custGeom>
                <a:rect b="b" l="l" r="r" t="t"/>
                <a:pathLst>
                  <a:path extrusionOk="0" h="627" w="4228">
                    <a:moveTo>
                      <a:pt x="0" y="0"/>
                    </a:moveTo>
                    <a:lnTo>
                      <a:pt x="0" y="626"/>
                    </a:lnTo>
                    <a:lnTo>
                      <a:pt x="4228" y="626"/>
                    </a:lnTo>
                    <a:lnTo>
                      <a:pt x="4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43"/>
              <p:cNvSpPr/>
              <p:nvPr/>
            </p:nvSpPr>
            <p:spPr>
              <a:xfrm>
                <a:off x="1172350" y="1596400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43"/>
              <p:cNvSpPr/>
              <p:nvPr/>
            </p:nvSpPr>
            <p:spPr>
              <a:xfrm>
                <a:off x="1172350" y="166947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43"/>
              <p:cNvSpPr/>
              <p:nvPr/>
            </p:nvSpPr>
            <p:spPr>
              <a:xfrm>
                <a:off x="1172350" y="174385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43"/>
              <p:cNvSpPr/>
              <p:nvPr/>
            </p:nvSpPr>
            <p:spPr>
              <a:xfrm>
                <a:off x="1172350" y="15233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43"/>
              <p:cNvSpPr/>
              <p:nvPr/>
            </p:nvSpPr>
            <p:spPr>
              <a:xfrm>
                <a:off x="1172350" y="1816925"/>
                <a:ext cx="105700" cy="15675"/>
              </a:xfrm>
              <a:custGeom>
                <a:rect b="b" l="l" r="r" t="t"/>
                <a:pathLst>
                  <a:path extrusionOk="0" h="627" w="4228">
                    <a:moveTo>
                      <a:pt x="0" y="0"/>
                    </a:moveTo>
                    <a:lnTo>
                      <a:pt x="0" y="626"/>
                    </a:lnTo>
                    <a:lnTo>
                      <a:pt x="4228" y="626"/>
                    </a:lnTo>
                    <a:lnTo>
                      <a:pt x="4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43"/>
              <p:cNvSpPr/>
              <p:nvPr/>
            </p:nvSpPr>
            <p:spPr>
              <a:xfrm>
                <a:off x="1172350" y="1963050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43"/>
              <p:cNvSpPr/>
              <p:nvPr/>
            </p:nvSpPr>
            <p:spPr>
              <a:xfrm>
                <a:off x="1172350" y="203612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43"/>
              <p:cNvSpPr/>
              <p:nvPr/>
            </p:nvSpPr>
            <p:spPr>
              <a:xfrm>
                <a:off x="1172350" y="211050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43"/>
              <p:cNvSpPr/>
              <p:nvPr/>
            </p:nvSpPr>
            <p:spPr>
              <a:xfrm>
                <a:off x="1172350" y="1889975"/>
                <a:ext cx="52225" cy="15700"/>
              </a:xfrm>
              <a:custGeom>
                <a:rect b="b" l="l" r="r" t="t"/>
                <a:pathLst>
                  <a:path extrusionOk="0" h="628" w="2089">
                    <a:moveTo>
                      <a:pt x="0" y="1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43"/>
              <p:cNvSpPr/>
              <p:nvPr/>
            </p:nvSpPr>
            <p:spPr>
              <a:xfrm>
                <a:off x="1172350" y="2183550"/>
                <a:ext cx="105700" cy="15700"/>
              </a:xfrm>
              <a:custGeom>
                <a:rect b="b" l="l" r="r" t="t"/>
                <a:pathLst>
                  <a:path extrusionOk="0" h="628" w="4228">
                    <a:moveTo>
                      <a:pt x="0" y="1"/>
                    </a:moveTo>
                    <a:lnTo>
                      <a:pt x="0" y="627"/>
                    </a:lnTo>
                    <a:lnTo>
                      <a:pt x="4228" y="627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43"/>
              <p:cNvSpPr/>
              <p:nvPr/>
            </p:nvSpPr>
            <p:spPr>
              <a:xfrm>
                <a:off x="1172350" y="2329700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43"/>
              <p:cNvSpPr/>
              <p:nvPr/>
            </p:nvSpPr>
            <p:spPr>
              <a:xfrm>
                <a:off x="1172350" y="240277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43"/>
              <p:cNvSpPr/>
              <p:nvPr/>
            </p:nvSpPr>
            <p:spPr>
              <a:xfrm>
                <a:off x="1172350" y="247715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43"/>
              <p:cNvSpPr/>
              <p:nvPr/>
            </p:nvSpPr>
            <p:spPr>
              <a:xfrm>
                <a:off x="1172350" y="22566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43"/>
              <p:cNvSpPr/>
              <p:nvPr/>
            </p:nvSpPr>
            <p:spPr>
              <a:xfrm>
                <a:off x="1172350" y="2550200"/>
                <a:ext cx="105700" cy="15700"/>
              </a:xfrm>
              <a:custGeom>
                <a:rect b="b" l="l" r="r" t="t"/>
                <a:pathLst>
                  <a:path extrusionOk="0" h="628" w="4228">
                    <a:moveTo>
                      <a:pt x="0" y="1"/>
                    </a:moveTo>
                    <a:lnTo>
                      <a:pt x="0" y="627"/>
                    </a:lnTo>
                    <a:lnTo>
                      <a:pt x="4228" y="627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43"/>
              <p:cNvSpPr/>
              <p:nvPr/>
            </p:nvSpPr>
            <p:spPr>
              <a:xfrm>
                <a:off x="1172350" y="2696350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43"/>
              <p:cNvSpPr/>
              <p:nvPr/>
            </p:nvSpPr>
            <p:spPr>
              <a:xfrm>
                <a:off x="1172350" y="277072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43"/>
              <p:cNvSpPr/>
              <p:nvPr/>
            </p:nvSpPr>
            <p:spPr>
              <a:xfrm>
                <a:off x="1172350" y="2843775"/>
                <a:ext cx="52225" cy="15700"/>
              </a:xfrm>
              <a:custGeom>
                <a:rect b="b" l="l" r="r" t="t"/>
                <a:pathLst>
                  <a:path extrusionOk="0" h="628" w="2089">
                    <a:moveTo>
                      <a:pt x="0" y="1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43"/>
              <p:cNvSpPr/>
              <p:nvPr/>
            </p:nvSpPr>
            <p:spPr>
              <a:xfrm>
                <a:off x="1172350" y="262327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43"/>
              <p:cNvSpPr/>
              <p:nvPr/>
            </p:nvSpPr>
            <p:spPr>
              <a:xfrm>
                <a:off x="1172350" y="2916850"/>
                <a:ext cx="105700" cy="17000"/>
              </a:xfrm>
              <a:custGeom>
                <a:rect b="b" l="l" r="r" t="t"/>
                <a:pathLst>
                  <a:path extrusionOk="0" h="680" w="4228">
                    <a:moveTo>
                      <a:pt x="0" y="1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43"/>
              <p:cNvSpPr/>
              <p:nvPr/>
            </p:nvSpPr>
            <p:spPr>
              <a:xfrm>
                <a:off x="1172350" y="306430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43"/>
              <p:cNvSpPr/>
              <p:nvPr/>
            </p:nvSpPr>
            <p:spPr>
              <a:xfrm>
                <a:off x="1172350" y="313737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43"/>
              <p:cNvSpPr/>
              <p:nvPr/>
            </p:nvSpPr>
            <p:spPr>
              <a:xfrm>
                <a:off x="1172350" y="32104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43"/>
              <p:cNvSpPr/>
              <p:nvPr/>
            </p:nvSpPr>
            <p:spPr>
              <a:xfrm>
                <a:off x="1172350" y="298992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43"/>
              <p:cNvSpPr/>
              <p:nvPr/>
            </p:nvSpPr>
            <p:spPr>
              <a:xfrm>
                <a:off x="1172350" y="3283500"/>
                <a:ext cx="105700" cy="17000"/>
              </a:xfrm>
              <a:custGeom>
                <a:rect b="b" l="l" r="r" t="t"/>
                <a:pathLst>
                  <a:path extrusionOk="0" h="680" w="4228">
                    <a:moveTo>
                      <a:pt x="0" y="1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43"/>
              <p:cNvSpPr/>
              <p:nvPr/>
            </p:nvSpPr>
            <p:spPr>
              <a:xfrm>
                <a:off x="1172350" y="343095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43"/>
              <p:cNvSpPr/>
              <p:nvPr/>
            </p:nvSpPr>
            <p:spPr>
              <a:xfrm>
                <a:off x="1172350" y="350402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43"/>
              <p:cNvSpPr/>
              <p:nvPr/>
            </p:nvSpPr>
            <p:spPr>
              <a:xfrm>
                <a:off x="1172350" y="357707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43"/>
              <p:cNvSpPr/>
              <p:nvPr/>
            </p:nvSpPr>
            <p:spPr>
              <a:xfrm>
                <a:off x="1172350" y="3356575"/>
                <a:ext cx="52225" cy="16975"/>
              </a:xfrm>
              <a:custGeom>
                <a:rect b="b" l="l" r="r" t="t"/>
                <a:pathLst>
                  <a:path extrusionOk="0" h="679" w="2089">
                    <a:moveTo>
                      <a:pt x="0" y="0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43"/>
              <p:cNvSpPr/>
              <p:nvPr/>
            </p:nvSpPr>
            <p:spPr>
              <a:xfrm>
                <a:off x="1172350" y="3650150"/>
                <a:ext cx="105700" cy="16975"/>
              </a:xfrm>
              <a:custGeom>
                <a:rect b="b" l="l" r="r" t="t"/>
                <a:pathLst>
                  <a:path extrusionOk="0" h="679" w="4228">
                    <a:moveTo>
                      <a:pt x="0" y="1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43"/>
              <p:cNvSpPr/>
              <p:nvPr/>
            </p:nvSpPr>
            <p:spPr>
              <a:xfrm>
                <a:off x="1172350" y="3797600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6"/>
                    </a:lnTo>
                    <a:lnTo>
                      <a:pt x="2088" y="626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43"/>
              <p:cNvSpPr/>
              <p:nvPr/>
            </p:nvSpPr>
            <p:spPr>
              <a:xfrm>
                <a:off x="1172350" y="3870650"/>
                <a:ext cx="52225" cy="15700"/>
              </a:xfrm>
              <a:custGeom>
                <a:rect b="b" l="l" r="r" t="t"/>
                <a:pathLst>
                  <a:path extrusionOk="0" h="628" w="2089">
                    <a:moveTo>
                      <a:pt x="0" y="1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43"/>
              <p:cNvSpPr/>
              <p:nvPr/>
            </p:nvSpPr>
            <p:spPr>
              <a:xfrm>
                <a:off x="1172350" y="3943725"/>
                <a:ext cx="52225" cy="17000"/>
              </a:xfrm>
              <a:custGeom>
                <a:rect b="b" l="l" r="r" t="t"/>
                <a:pathLst>
                  <a:path extrusionOk="0" h="680" w="2089">
                    <a:moveTo>
                      <a:pt x="0" y="1"/>
                    </a:moveTo>
                    <a:lnTo>
                      <a:pt x="0" y="679"/>
                    </a:lnTo>
                    <a:lnTo>
                      <a:pt x="2088" y="679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43"/>
              <p:cNvSpPr/>
              <p:nvPr/>
            </p:nvSpPr>
            <p:spPr>
              <a:xfrm>
                <a:off x="1172350" y="3724525"/>
                <a:ext cx="52225" cy="15675"/>
              </a:xfrm>
              <a:custGeom>
                <a:rect b="b" l="l" r="r" t="t"/>
                <a:pathLst>
                  <a:path extrusionOk="0" h="627" w="2089">
                    <a:moveTo>
                      <a:pt x="0" y="0"/>
                    </a:moveTo>
                    <a:lnTo>
                      <a:pt x="0" y="627"/>
                    </a:lnTo>
                    <a:lnTo>
                      <a:pt x="2088" y="62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43"/>
              <p:cNvSpPr/>
              <p:nvPr/>
            </p:nvSpPr>
            <p:spPr>
              <a:xfrm>
                <a:off x="1172350" y="4016800"/>
                <a:ext cx="105700" cy="16975"/>
              </a:xfrm>
              <a:custGeom>
                <a:rect b="b" l="l" r="r" t="t"/>
                <a:pathLst>
                  <a:path extrusionOk="0" h="679" w="4228">
                    <a:moveTo>
                      <a:pt x="0" y="0"/>
                    </a:moveTo>
                    <a:lnTo>
                      <a:pt x="0" y="679"/>
                    </a:lnTo>
                    <a:lnTo>
                      <a:pt x="4228" y="679"/>
                    </a:lnTo>
                    <a:lnTo>
                      <a:pt x="4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Medium"/>
              <a:buNone/>
              <a:defRPr b="0" i="0" sz="3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Medium"/>
              <a:buNone/>
              <a:defRPr b="0" i="0" sz="3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Medium"/>
              <a:buNone/>
              <a:defRPr b="0" i="0" sz="3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Medium"/>
              <a:buNone/>
              <a:defRPr b="0" i="0" sz="3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Medium"/>
              <a:buNone/>
              <a:defRPr b="0" i="0" sz="3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Medium"/>
              <a:buNone/>
              <a:defRPr b="0" i="0" sz="3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Medium"/>
              <a:buNone/>
              <a:defRPr b="0" i="0" sz="3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Medium"/>
              <a:buNone/>
              <a:defRPr b="0" i="0" sz="3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Medium"/>
              <a:buNone/>
              <a:defRPr b="0" i="0" sz="3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7" name="Google Shape;7;p35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 b="0" i="0" sz="1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 b="0" i="0" sz="1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 b="0" i="0" sz="1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 b="0" i="0" sz="1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 b="0" i="0" sz="1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 b="0" i="0" sz="1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 b="0" i="0" sz="1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 b="0" i="0" sz="1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 b="0" i="0" sz="1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Relationship Id="rId4" Type="http://schemas.openxmlformats.org/officeDocument/2006/relationships/image" Target="../media/image14.jpg"/><Relationship Id="rId5" Type="http://schemas.openxmlformats.org/officeDocument/2006/relationships/image" Target="../media/image10.jpg"/><Relationship Id="rId6" Type="http://schemas.openxmlformats.org/officeDocument/2006/relationships/image" Target="../media/image2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jpg"/><Relationship Id="rId4" Type="http://schemas.openxmlformats.org/officeDocument/2006/relationships/image" Target="../media/image15.jpg"/><Relationship Id="rId5" Type="http://schemas.openxmlformats.org/officeDocument/2006/relationships/image" Target="../media/image11.jpg"/><Relationship Id="rId6" Type="http://schemas.openxmlformats.org/officeDocument/2006/relationships/image" Target="../media/image3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jpg"/><Relationship Id="rId4" Type="http://schemas.openxmlformats.org/officeDocument/2006/relationships/image" Target="../media/image2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jpg"/><Relationship Id="rId4" Type="http://schemas.openxmlformats.org/officeDocument/2006/relationships/image" Target="../media/image2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jp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5.jpg"/><Relationship Id="rId5" Type="http://schemas.openxmlformats.org/officeDocument/2006/relationships/image" Target="../media/image7.jpg"/><Relationship Id="rId6" Type="http://schemas.openxmlformats.org/officeDocument/2006/relationships/image" Target="../media/image1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343D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1"/>
          <p:cNvSpPr txBox="1"/>
          <p:nvPr>
            <p:ph type="ctrTitle"/>
          </p:nvPr>
        </p:nvSpPr>
        <p:spPr>
          <a:xfrm>
            <a:off x="767825" y="1448538"/>
            <a:ext cx="4474200" cy="133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SNAPSCAPE</a:t>
            </a:r>
            <a:r>
              <a:rPr b="1" lang="en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1746" name="Google Shape;1746;p1"/>
          <p:cNvSpPr txBox="1"/>
          <p:nvPr>
            <p:ph idx="1" type="subTitle"/>
          </p:nvPr>
        </p:nvSpPr>
        <p:spPr>
          <a:xfrm>
            <a:off x="1040225" y="2873425"/>
            <a:ext cx="4201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Lexend ExtraBold"/>
                <a:ea typeface="Lexend ExtraBold"/>
                <a:cs typeface="Lexend ExtraBold"/>
                <a:sym typeface="Lexend ExtraBold"/>
              </a:rPr>
              <a:t>ALL IN ONE WEB BASED PHOTOGRAPHY</a:t>
            </a:r>
            <a:endParaRPr>
              <a:latin typeface="Lexend ExtraBold"/>
              <a:ea typeface="Lexend ExtraBold"/>
              <a:cs typeface="Lexend ExtraBold"/>
              <a:sym typeface="Lexend Extra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Lexend ExtraBold"/>
                <a:ea typeface="Lexend ExtraBold"/>
                <a:cs typeface="Lexend ExtraBold"/>
                <a:sym typeface="Lexend ExtraBold"/>
              </a:rPr>
              <a:t>SOLUTION &amp; </a:t>
            </a:r>
            <a:r>
              <a:rPr lang="en">
                <a:highlight>
                  <a:srgbClr val="FF0000"/>
                </a:highlight>
                <a:latin typeface="Lexend ExtraBold"/>
                <a:ea typeface="Lexend ExtraBold"/>
                <a:cs typeface="Lexend ExtraBold"/>
                <a:sym typeface="Lexend ExtraBold"/>
              </a:rPr>
              <a:t>AI POWERED</a:t>
            </a:r>
            <a:r>
              <a:rPr lang="en"/>
              <a:t>.</a:t>
            </a:r>
            <a:endParaRPr/>
          </a:p>
        </p:txBody>
      </p:sp>
      <p:grpSp>
        <p:nvGrpSpPr>
          <p:cNvPr id="1747" name="Google Shape;1747;p1"/>
          <p:cNvGrpSpPr/>
          <p:nvPr/>
        </p:nvGrpSpPr>
        <p:grpSpPr>
          <a:xfrm>
            <a:off x="2678128" y="1361561"/>
            <a:ext cx="653609" cy="653609"/>
            <a:chOff x="4021400" y="240050"/>
            <a:chExt cx="1039950" cy="1039950"/>
          </a:xfrm>
        </p:grpSpPr>
        <p:sp>
          <p:nvSpPr>
            <p:cNvPr id="1748" name="Google Shape;1748;p1"/>
            <p:cNvSpPr/>
            <p:nvPr/>
          </p:nvSpPr>
          <p:spPr>
            <a:xfrm>
              <a:off x="4894325" y="240050"/>
              <a:ext cx="167025" cy="167025"/>
            </a:xfrm>
            <a:custGeom>
              <a:rect b="b" l="l" r="r" t="t"/>
              <a:pathLst>
                <a:path extrusionOk="0" h="6681" w="6681">
                  <a:moveTo>
                    <a:pt x="0" y="0"/>
                  </a:moveTo>
                  <a:lnTo>
                    <a:pt x="0" y="679"/>
                  </a:lnTo>
                  <a:lnTo>
                    <a:pt x="6002" y="679"/>
                  </a:lnTo>
                  <a:lnTo>
                    <a:pt x="6002" y="6681"/>
                  </a:lnTo>
                  <a:lnTo>
                    <a:pt x="6681" y="6681"/>
                  </a:lnTo>
                  <a:lnTo>
                    <a:pt x="66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1"/>
            <p:cNvSpPr/>
            <p:nvPr/>
          </p:nvSpPr>
          <p:spPr>
            <a:xfrm>
              <a:off x="4894325" y="1112950"/>
              <a:ext cx="167025" cy="167050"/>
            </a:xfrm>
            <a:custGeom>
              <a:rect b="b" l="l" r="r" t="t"/>
              <a:pathLst>
                <a:path extrusionOk="0" h="6682" w="6681">
                  <a:moveTo>
                    <a:pt x="6002" y="1"/>
                  </a:moveTo>
                  <a:lnTo>
                    <a:pt x="6002" y="6055"/>
                  </a:lnTo>
                  <a:lnTo>
                    <a:pt x="0" y="6055"/>
                  </a:lnTo>
                  <a:lnTo>
                    <a:pt x="0" y="6681"/>
                  </a:lnTo>
                  <a:lnTo>
                    <a:pt x="6681" y="6681"/>
                  </a:lnTo>
                  <a:lnTo>
                    <a:pt x="66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1"/>
            <p:cNvSpPr/>
            <p:nvPr/>
          </p:nvSpPr>
          <p:spPr>
            <a:xfrm>
              <a:off x="4021400" y="240050"/>
              <a:ext cx="167050" cy="167025"/>
            </a:xfrm>
            <a:custGeom>
              <a:rect b="b" l="l" r="r" t="t"/>
              <a:pathLst>
                <a:path extrusionOk="0" h="6681" w="6682">
                  <a:moveTo>
                    <a:pt x="1" y="0"/>
                  </a:moveTo>
                  <a:lnTo>
                    <a:pt x="1" y="6681"/>
                  </a:lnTo>
                  <a:lnTo>
                    <a:pt x="627" y="6681"/>
                  </a:lnTo>
                  <a:lnTo>
                    <a:pt x="627" y="679"/>
                  </a:lnTo>
                  <a:lnTo>
                    <a:pt x="6682" y="679"/>
                  </a:lnTo>
                  <a:lnTo>
                    <a:pt x="66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1"/>
            <p:cNvSpPr/>
            <p:nvPr/>
          </p:nvSpPr>
          <p:spPr>
            <a:xfrm>
              <a:off x="4021400" y="1112950"/>
              <a:ext cx="167050" cy="167050"/>
            </a:xfrm>
            <a:custGeom>
              <a:rect b="b" l="l" r="r" t="t"/>
              <a:pathLst>
                <a:path extrusionOk="0" h="6682" w="6682">
                  <a:moveTo>
                    <a:pt x="1" y="1"/>
                  </a:moveTo>
                  <a:lnTo>
                    <a:pt x="1" y="6681"/>
                  </a:lnTo>
                  <a:lnTo>
                    <a:pt x="6682" y="6681"/>
                  </a:lnTo>
                  <a:lnTo>
                    <a:pt x="6682" y="6055"/>
                  </a:lnTo>
                  <a:lnTo>
                    <a:pt x="627" y="6055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1"/>
            <p:cNvSpPr/>
            <p:nvPr/>
          </p:nvSpPr>
          <p:spPr>
            <a:xfrm>
              <a:off x="4625525" y="409675"/>
              <a:ext cx="266200" cy="266200"/>
            </a:xfrm>
            <a:custGeom>
              <a:rect b="b" l="l" r="r" t="t"/>
              <a:pathLst>
                <a:path extrusionOk="0" h="10648" w="10648">
                  <a:moveTo>
                    <a:pt x="157" y="0"/>
                  </a:moveTo>
                  <a:lnTo>
                    <a:pt x="1" y="627"/>
                  </a:lnTo>
                  <a:cubicBezTo>
                    <a:pt x="4907" y="1879"/>
                    <a:pt x="8769" y="5741"/>
                    <a:pt x="10022" y="10647"/>
                  </a:cubicBezTo>
                  <a:lnTo>
                    <a:pt x="10648" y="10491"/>
                  </a:lnTo>
                  <a:cubicBezTo>
                    <a:pt x="9343" y="5324"/>
                    <a:pt x="5324" y="1253"/>
                    <a:pt x="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1"/>
            <p:cNvSpPr/>
            <p:nvPr/>
          </p:nvSpPr>
          <p:spPr>
            <a:xfrm>
              <a:off x="4189725" y="409675"/>
              <a:ext cx="267525" cy="266200"/>
            </a:xfrm>
            <a:custGeom>
              <a:rect b="b" l="l" r="r" t="t"/>
              <a:pathLst>
                <a:path extrusionOk="0" h="10648" w="10701">
                  <a:moveTo>
                    <a:pt x="10543" y="0"/>
                  </a:moveTo>
                  <a:cubicBezTo>
                    <a:pt x="5324" y="1305"/>
                    <a:pt x="1306" y="5324"/>
                    <a:pt x="1" y="10491"/>
                  </a:cubicBezTo>
                  <a:lnTo>
                    <a:pt x="679" y="10647"/>
                  </a:lnTo>
                  <a:cubicBezTo>
                    <a:pt x="1880" y="5741"/>
                    <a:pt x="5742" y="1879"/>
                    <a:pt x="10700" y="679"/>
                  </a:cubicBezTo>
                  <a:lnTo>
                    <a:pt x="10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1"/>
            <p:cNvSpPr/>
            <p:nvPr/>
          </p:nvSpPr>
          <p:spPr>
            <a:xfrm>
              <a:off x="4191025" y="844175"/>
              <a:ext cx="267525" cy="266200"/>
            </a:xfrm>
            <a:custGeom>
              <a:rect b="b" l="l" r="r" t="t"/>
              <a:pathLst>
                <a:path extrusionOk="0" h="10648" w="10701">
                  <a:moveTo>
                    <a:pt x="679" y="0"/>
                  </a:moveTo>
                  <a:lnTo>
                    <a:pt x="1" y="157"/>
                  </a:lnTo>
                  <a:cubicBezTo>
                    <a:pt x="1306" y="5324"/>
                    <a:pt x="5324" y="9395"/>
                    <a:pt x="10544" y="10647"/>
                  </a:cubicBezTo>
                  <a:lnTo>
                    <a:pt x="10700" y="10021"/>
                  </a:lnTo>
                  <a:cubicBezTo>
                    <a:pt x="5742" y="8768"/>
                    <a:pt x="1880" y="4958"/>
                    <a:pt x="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1"/>
            <p:cNvSpPr/>
            <p:nvPr/>
          </p:nvSpPr>
          <p:spPr>
            <a:xfrm>
              <a:off x="4625525" y="844175"/>
              <a:ext cx="266200" cy="266200"/>
            </a:xfrm>
            <a:custGeom>
              <a:rect b="b" l="l" r="r" t="t"/>
              <a:pathLst>
                <a:path extrusionOk="0" h="10648" w="10648">
                  <a:moveTo>
                    <a:pt x="10022" y="0"/>
                  </a:moveTo>
                  <a:cubicBezTo>
                    <a:pt x="8769" y="4906"/>
                    <a:pt x="4907" y="8768"/>
                    <a:pt x="1" y="10021"/>
                  </a:cubicBezTo>
                  <a:lnTo>
                    <a:pt x="157" y="10647"/>
                  </a:lnTo>
                  <a:cubicBezTo>
                    <a:pt x="5324" y="9395"/>
                    <a:pt x="9395" y="5324"/>
                    <a:pt x="10648" y="157"/>
                  </a:cubicBezTo>
                  <a:lnTo>
                    <a:pt x="100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56" name="Google Shape;1756;p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675" r="16675" t="0"/>
          <a:stretch/>
        </p:blipFill>
        <p:spPr>
          <a:xfrm>
            <a:off x="5736750" y="1252800"/>
            <a:ext cx="2637901" cy="2637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757" name="Google Shape;1757;p1"/>
          <p:cNvGrpSpPr/>
          <p:nvPr/>
        </p:nvGrpSpPr>
        <p:grpSpPr>
          <a:xfrm>
            <a:off x="5601054" y="1095226"/>
            <a:ext cx="2909285" cy="2953029"/>
            <a:chOff x="1253267" y="1130588"/>
            <a:chExt cx="2909285" cy="2953029"/>
          </a:xfrm>
        </p:grpSpPr>
        <p:sp>
          <p:nvSpPr>
            <p:cNvPr id="1758" name="Google Shape;1758;p1"/>
            <p:cNvSpPr/>
            <p:nvPr/>
          </p:nvSpPr>
          <p:spPr>
            <a:xfrm>
              <a:off x="1253267" y="1130588"/>
              <a:ext cx="768473" cy="767702"/>
            </a:xfrm>
            <a:custGeom>
              <a:rect b="b" l="l" r="r" t="t"/>
              <a:pathLst>
                <a:path extrusionOk="0" h="51828" w="51880">
                  <a:moveTo>
                    <a:pt x="1" y="1"/>
                  </a:moveTo>
                  <a:lnTo>
                    <a:pt x="1" y="51827"/>
                  </a:lnTo>
                  <a:lnTo>
                    <a:pt x="679" y="51827"/>
                  </a:lnTo>
                  <a:lnTo>
                    <a:pt x="679" y="627"/>
                  </a:lnTo>
                  <a:lnTo>
                    <a:pt x="51879" y="627"/>
                  </a:lnTo>
                  <a:lnTo>
                    <a:pt x="51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1"/>
            <p:cNvSpPr/>
            <p:nvPr/>
          </p:nvSpPr>
          <p:spPr>
            <a:xfrm>
              <a:off x="1266405" y="3315159"/>
              <a:ext cx="768473" cy="768458"/>
            </a:xfrm>
            <a:custGeom>
              <a:rect b="b" l="l" r="r" t="t"/>
              <a:pathLst>
                <a:path extrusionOk="0" h="51879" w="51880">
                  <a:moveTo>
                    <a:pt x="1" y="0"/>
                  </a:moveTo>
                  <a:lnTo>
                    <a:pt x="1" y="51879"/>
                  </a:lnTo>
                  <a:lnTo>
                    <a:pt x="51879" y="51879"/>
                  </a:lnTo>
                  <a:lnTo>
                    <a:pt x="51879" y="51200"/>
                  </a:lnTo>
                  <a:lnTo>
                    <a:pt x="679" y="51200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1"/>
            <p:cNvSpPr/>
            <p:nvPr/>
          </p:nvSpPr>
          <p:spPr>
            <a:xfrm flipH="1">
              <a:off x="3394080" y="1130588"/>
              <a:ext cx="768472" cy="767702"/>
            </a:xfrm>
            <a:custGeom>
              <a:rect b="b" l="l" r="r" t="t"/>
              <a:pathLst>
                <a:path extrusionOk="0" h="51828" w="51880">
                  <a:moveTo>
                    <a:pt x="1" y="1"/>
                  </a:moveTo>
                  <a:lnTo>
                    <a:pt x="1" y="51827"/>
                  </a:lnTo>
                  <a:lnTo>
                    <a:pt x="679" y="51827"/>
                  </a:lnTo>
                  <a:lnTo>
                    <a:pt x="679" y="627"/>
                  </a:lnTo>
                  <a:lnTo>
                    <a:pt x="51879" y="627"/>
                  </a:lnTo>
                  <a:lnTo>
                    <a:pt x="51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1"/>
            <p:cNvSpPr/>
            <p:nvPr/>
          </p:nvSpPr>
          <p:spPr>
            <a:xfrm flipH="1">
              <a:off x="3380942" y="3315159"/>
              <a:ext cx="768472" cy="768458"/>
            </a:xfrm>
            <a:custGeom>
              <a:rect b="b" l="l" r="r" t="t"/>
              <a:pathLst>
                <a:path extrusionOk="0" h="51879" w="51880">
                  <a:moveTo>
                    <a:pt x="1" y="0"/>
                  </a:moveTo>
                  <a:lnTo>
                    <a:pt x="1" y="51879"/>
                  </a:lnTo>
                  <a:lnTo>
                    <a:pt x="51879" y="51879"/>
                  </a:lnTo>
                  <a:lnTo>
                    <a:pt x="51879" y="51200"/>
                  </a:lnTo>
                  <a:lnTo>
                    <a:pt x="679" y="51200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62" name="Google Shape;1762;p1"/>
          <p:cNvSpPr txBox="1"/>
          <p:nvPr/>
        </p:nvSpPr>
        <p:spPr>
          <a:xfrm>
            <a:off x="1822175" y="3659900"/>
            <a:ext cx="26379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NAME : FEROZ MAHMUD</a:t>
            </a:r>
            <a:endParaRPr b="0" i="0" sz="1400" u="none" cap="none" strike="noStrike">
              <a:solidFill>
                <a:schemeClr val="dk1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ID : 2030036</a:t>
            </a:r>
            <a:endParaRPr b="0" i="0" sz="1400" u="none" cap="none" strike="noStrike">
              <a:solidFill>
                <a:schemeClr val="dk1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343D"/>
        </a:solidFill>
      </p:bgPr>
    </p:bg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g3535b2469ba_0_1830"/>
          <p:cNvSpPr txBox="1"/>
          <p:nvPr>
            <p:ph type="title"/>
          </p:nvPr>
        </p:nvSpPr>
        <p:spPr>
          <a:xfrm>
            <a:off x="665875" y="-344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100">
                <a:latin typeface="Lexend"/>
                <a:ea typeface="Lexend"/>
                <a:cs typeface="Lexend"/>
                <a:sym typeface="Lexend"/>
              </a:rPr>
              <a:t>BUY COURSE</a:t>
            </a:r>
            <a:endParaRPr b="1" sz="21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96" name="Google Shape;1996;g3535b2469ba_0_1830"/>
          <p:cNvSpPr txBox="1"/>
          <p:nvPr>
            <p:ph idx="1" type="subTitle"/>
          </p:nvPr>
        </p:nvSpPr>
        <p:spPr>
          <a:xfrm>
            <a:off x="720000" y="2739075"/>
            <a:ext cx="56466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 </a:t>
            </a:r>
            <a:endParaRPr/>
          </a:p>
        </p:txBody>
      </p:sp>
      <p:sp>
        <p:nvSpPr>
          <p:cNvPr id="1997" name="Google Shape;1997;g3535b2469ba_0_1830"/>
          <p:cNvSpPr txBox="1"/>
          <p:nvPr>
            <p:ph idx="2" type="subTitle"/>
          </p:nvPr>
        </p:nvSpPr>
        <p:spPr>
          <a:xfrm>
            <a:off x="665875" y="1277275"/>
            <a:ext cx="57006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1998" name="Google Shape;1998;g3535b2469ba_0_1830"/>
          <p:cNvGrpSpPr/>
          <p:nvPr/>
        </p:nvGrpSpPr>
        <p:grpSpPr>
          <a:xfrm>
            <a:off x="3083925" y="4373050"/>
            <a:ext cx="2984000" cy="230950"/>
            <a:chOff x="3083925" y="4373050"/>
            <a:chExt cx="2984000" cy="230950"/>
          </a:xfrm>
        </p:grpSpPr>
        <p:sp>
          <p:nvSpPr>
            <p:cNvPr id="1999" name="Google Shape;1999;g3535b2469ba_0_1830"/>
            <p:cNvSpPr/>
            <p:nvPr/>
          </p:nvSpPr>
          <p:spPr>
            <a:xfrm flipH="1" rot="10800000">
              <a:off x="3947625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g3535b2469ba_0_1830"/>
            <p:cNvSpPr/>
            <p:nvPr/>
          </p:nvSpPr>
          <p:spPr>
            <a:xfrm flipH="1" rot="10800000">
              <a:off x="4066375" y="4510025"/>
              <a:ext cx="60025" cy="77025"/>
            </a:xfrm>
            <a:custGeom>
              <a:rect b="b" l="l" r="r" t="t"/>
              <a:pathLst>
                <a:path extrusionOk="0" h="3081" w="2401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g3535b2469ba_0_1830"/>
            <p:cNvSpPr/>
            <p:nvPr/>
          </p:nvSpPr>
          <p:spPr>
            <a:xfrm flipH="1" rot="10800000">
              <a:off x="4185100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g3535b2469ba_0_1830"/>
            <p:cNvSpPr/>
            <p:nvPr/>
          </p:nvSpPr>
          <p:spPr>
            <a:xfrm flipH="1" rot="10800000">
              <a:off x="4303850" y="4510025"/>
              <a:ext cx="60025" cy="77025"/>
            </a:xfrm>
            <a:custGeom>
              <a:rect b="b" l="l" r="r" t="t"/>
              <a:pathLst>
                <a:path extrusionOk="0" h="3081" w="2401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g3535b2469ba_0_1830"/>
            <p:cNvSpPr/>
            <p:nvPr/>
          </p:nvSpPr>
          <p:spPr>
            <a:xfrm flipH="1" rot="10800000">
              <a:off x="4422575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g3535b2469ba_0_1830"/>
            <p:cNvSpPr/>
            <p:nvPr/>
          </p:nvSpPr>
          <p:spPr>
            <a:xfrm flipH="1" rot="10800000">
              <a:off x="4660050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g3535b2469ba_0_1830"/>
            <p:cNvSpPr/>
            <p:nvPr/>
          </p:nvSpPr>
          <p:spPr>
            <a:xfrm flipH="1" rot="10800000">
              <a:off x="4778775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2" y="308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g3535b2469ba_0_1830"/>
            <p:cNvSpPr/>
            <p:nvPr/>
          </p:nvSpPr>
          <p:spPr>
            <a:xfrm flipH="1" rot="10800000">
              <a:off x="4897525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g3535b2469ba_0_1830"/>
            <p:cNvSpPr/>
            <p:nvPr/>
          </p:nvSpPr>
          <p:spPr>
            <a:xfrm flipH="1" rot="10800000">
              <a:off x="5016250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2" y="308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g3535b2469ba_0_1830"/>
            <p:cNvSpPr/>
            <p:nvPr/>
          </p:nvSpPr>
          <p:spPr>
            <a:xfrm flipH="1" rot="10800000">
              <a:off x="5135000" y="4510025"/>
              <a:ext cx="60025" cy="77025"/>
            </a:xfrm>
            <a:custGeom>
              <a:rect b="b" l="l" r="r" t="t"/>
              <a:pathLst>
                <a:path extrusionOk="0" h="3081" w="2401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g3535b2469ba_0_1830"/>
            <p:cNvSpPr/>
            <p:nvPr/>
          </p:nvSpPr>
          <p:spPr>
            <a:xfrm flipH="1" rot="10800000">
              <a:off x="4541325" y="4373050"/>
              <a:ext cx="60026" cy="214000"/>
            </a:xfrm>
            <a:custGeom>
              <a:rect b="b" l="l" r="r" t="t"/>
              <a:pathLst>
                <a:path extrusionOk="0" h="5586" w="2402">
                  <a:moveTo>
                    <a:pt x="1" y="1"/>
                  </a:moveTo>
                  <a:lnTo>
                    <a:pt x="1" y="5585"/>
                  </a:lnTo>
                  <a:lnTo>
                    <a:pt x="2402" y="5585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g3535b2469ba_0_1830"/>
            <p:cNvSpPr/>
            <p:nvPr/>
          </p:nvSpPr>
          <p:spPr>
            <a:xfrm flipH="1" rot="10800000">
              <a:off x="5966125" y="4491775"/>
              <a:ext cx="101800" cy="112225"/>
            </a:xfrm>
            <a:custGeom>
              <a:rect b="b" l="l" r="r" t="t"/>
              <a:pathLst>
                <a:path extrusionOk="0" h="4489" w="4072">
                  <a:moveTo>
                    <a:pt x="1" y="0"/>
                  </a:moveTo>
                  <a:lnTo>
                    <a:pt x="1" y="4489"/>
                  </a:lnTo>
                  <a:lnTo>
                    <a:pt x="4071" y="22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g3535b2469ba_0_1830"/>
            <p:cNvSpPr/>
            <p:nvPr/>
          </p:nvSpPr>
          <p:spPr>
            <a:xfrm flipH="1" rot="10800000">
              <a:off x="3083925" y="4491775"/>
              <a:ext cx="100500" cy="112225"/>
            </a:xfrm>
            <a:custGeom>
              <a:rect b="b" l="l" r="r" t="t"/>
              <a:pathLst>
                <a:path extrusionOk="0" h="4489" w="4020">
                  <a:moveTo>
                    <a:pt x="4019" y="0"/>
                  </a:moveTo>
                  <a:lnTo>
                    <a:pt x="0" y="2245"/>
                  </a:lnTo>
                  <a:lnTo>
                    <a:pt x="4019" y="4489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g3535b2469ba_0_1830"/>
            <p:cNvSpPr/>
            <p:nvPr/>
          </p:nvSpPr>
          <p:spPr>
            <a:xfrm flipH="1" rot="10800000">
              <a:off x="3828875" y="4447400"/>
              <a:ext cx="60050" cy="139650"/>
            </a:xfrm>
            <a:custGeom>
              <a:rect b="b" l="l" r="r" t="t"/>
              <a:pathLst>
                <a:path extrusionOk="0" h="5586" w="2402">
                  <a:moveTo>
                    <a:pt x="1" y="1"/>
                  </a:moveTo>
                  <a:lnTo>
                    <a:pt x="1" y="5585"/>
                  </a:lnTo>
                  <a:lnTo>
                    <a:pt x="2402" y="5585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g3535b2469ba_0_1830"/>
            <p:cNvSpPr/>
            <p:nvPr/>
          </p:nvSpPr>
          <p:spPr>
            <a:xfrm flipH="1" rot="10800000">
              <a:off x="3243125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g3535b2469ba_0_1830"/>
            <p:cNvSpPr/>
            <p:nvPr/>
          </p:nvSpPr>
          <p:spPr>
            <a:xfrm flipH="1" rot="10800000">
              <a:off x="3361875" y="4510025"/>
              <a:ext cx="60025" cy="77025"/>
            </a:xfrm>
            <a:custGeom>
              <a:rect b="b" l="l" r="r" t="t"/>
              <a:pathLst>
                <a:path extrusionOk="0" h="3081" w="2401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g3535b2469ba_0_1830"/>
            <p:cNvSpPr/>
            <p:nvPr/>
          </p:nvSpPr>
          <p:spPr>
            <a:xfrm flipH="1" rot="10800000">
              <a:off x="3480600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g3535b2469ba_0_1830"/>
            <p:cNvSpPr/>
            <p:nvPr/>
          </p:nvSpPr>
          <p:spPr>
            <a:xfrm flipH="1" rot="10800000">
              <a:off x="3599350" y="4510025"/>
              <a:ext cx="60025" cy="77025"/>
            </a:xfrm>
            <a:custGeom>
              <a:rect b="b" l="l" r="r" t="t"/>
              <a:pathLst>
                <a:path extrusionOk="0" h="3081" w="2401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g3535b2469ba_0_1830"/>
            <p:cNvSpPr/>
            <p:nvPr/>
          </p:nvSpPr>
          <p:spPr>
            <a:xfrm flipH="1" rot="10800000">
              <a:off x="3718075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g3535b2469ba_0_1830"/>
            <p:cNvSpPr/>
            <p:nvPr/>
          </p:nvSpPr>
          <p:spPr>
            <a:xfrm flipH="1" rot="10800000">
              <a:off x="5372450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g3535b2469ba_0_1830"/>
            <p:cNvSpPr/>
            <p:nvPr/>
          </p:nvSpPr>
          <p:spPr>
            <a:xfrm flipH="1" rot="10800000">
              <a:off x="5491175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2" y="308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g3535b2469ba_0_1830"/>
            <p:cNvSpPr/>
            <p:nvPr/>
          </p:nvSpPr>
          <p:spPr>
            <a:xfrm flipH="1" rot="10800000">
              <a:off x="5609925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g3535b2469ba_0_1830"/>
            <p:cNvSpPr/>
            <p:nvPr/>
          </p:nvSpPr>
          <p:spPr>
            <a:xfrm flipH="1" rot="10800000">
              <a:off x="5728650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2" y="308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g3535b2469ba_0_1830"/>
            <p:cNvSpPr/>
            <p:nvPr/>
          </p:nvSpPr>
          <p:spPr>
            <a:xfrm flipH="1" rot="10800000">
              <a:off x="5847400" y="4510025"/>
              <a:ext cx="60025" cy="77025"/>
            </a:xfrm>
            <a:custGeom>
              <a:rect b="b" l="l" r="r" t="t"/>
              <a:pathLst>
                <a:path extrusionOk="0" h="3081" w="2401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g3535b2469ba_0_1830"/>
            <p:cNvSpPr/>
            <p:nvPr/>
          </p:nvSpPr>
          <p:spPr>
            <a:xfrm flipH="1" rot="10800000">
              <a:off x="5253700" y="4447400"/>
              <a:ext cx="60050" cy="139650"/>
            </a:xfrm>
            <a:custGeom>
              <a:rect b="b" l="l" r="r" t="t"/>
              <a:pathLst>
                <a:path extrusionOk="0" h="5586" w="2402">
                  <a:moveTo>
                    <a:pt x="1" y="1"/>
                  </a:moveTo>
                  <a:lnTo>
                    <a:pt x="1" y="5585"/>
                  </a:lnTo>
                  <a:lnTo>
                    <a:pt x="2402" y="5585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24" name="Google Shape;2024;g3535b2469ba_0_1830"/>
          <p:cNvSpPr txBox="1"/>
          <p:nvPr/>
        </p:nvSpPr>
        <p:spPr>
          <a:xfrm>
            <a:off x="4793575" y="1366350"/>
            <a:ext cx="3593400" cy="3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025" name="Google Shape;2025;g3535b2469ba_0_1830" title="Screenshot_8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654450"/>
            <a:ext cx="3230125" cy="181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6" name="Google Shape;2026;g3535b2469ba_0_1830" title="Screenshot_9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5950" y="654450"/>
            <a:ext cx="3507974" cy="181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7" name="Google Shape;2027;g3535b2469ba_0_1830" title="Screenshot_10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000" y="2582500"/>
            <a:ext cx="3230124" cy="167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8" name="Google Shape;2028;g3535b2469ba_0_1830" title="Screenshot_11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5950" y="2582500"/>
            <a:ext cx="3507977" cy="167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9" name="Google Shape;2029;g3535b2469ba_0_1830"/>
          <p:cNvSpPr txBox="1"/>
          <p:nvPr/>
        </p:nvSpPr>
        <p:spPr>
          <a:xfrm>
            <a:off x="665875" y="307250"/>
            <a:ext cx="24138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CHOOSE YOUR COURSE</a:t>
            </a:r>
            <a:endParaRPr>
              <a:solidFill>
                <a:srgbClr val="FFFF00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2030" name="Google Shape;2030;g3535b2469ba_0_1830"/>
          <p:cNvSpPr txBox="1"/>
          <p:nvPr/>
        </p:nvSpPr>
        <p:spPr>
          <a:xfrm>
            <a:off x="5800900" y="3523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SUBMIT FORM &amp; PAY</a:t>
            </a:r>
            <a:endParaRPr>
              <a:solidFill>
                <a:srgbClr val="FFFF00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2031" name="Google Shape;2031;g3535b2469ba_0_1830"/>
          <p:cNvSpPr txBox="1"/>
          <p:nvPr/>
        </p:nvSpPr>
        <p:spPr>
          <a:xfrm>
            <a:off x="5800900" y="4200875"/>
            <a:ext cx="280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SAVED IN </a:t>
            </a:r>
            <a:r>
              <a:rPr lang="en">
                <a:solidFill>
                  <a:srgbClr val="FFFF00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DATABASE</a:t>
            </a:r>
            <a:endParaRPr>
              <a:solidFill>
                <a:srgbClr val="FFFF00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2032" name="Google Shape;2032;g3535b2469ba_0_1830"/>
          <p:cNvSpPr txBox="1"/>
          <p:nvPr/>
        </p:nvSpPr>
        <p:spPr>
          <a:xfrm>
            <a:off x="665875" y="4200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REGISTRATION DONE</a:t>
            </a:r>
            <a:endParaRPr>
              <a:solidFill>
                <a:srgbClr val="FFFF00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343D"/>
        </a:solidFill>
      </p:bgPr>
    </p:bg>
    <p:spTree>
      <p:nvGrpSpPr>
        <p:cNvPr id="2036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g3535b2469ba_0_1913"/>
          <p:cNvSpPr txBox="1"/>
          <p:nvPr>
            <p:ph type="title"/>
          </p:nvPr>
        </p:nvSpPr>
        <p:spPr>
          <a:xfrm>
            <a:off x="665875" y="-344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100">
                <a:latin typeface="Lexend"/>
                <a:ea typeface="Lexend"/>
                <a:cs typeface="Lexend"/>
                <a:sym typeface="Lexend"/>
              </a:rPr>
              <a:t>BOOK EVENTS</a:t>
            </a:r>
            <a:endParaRPr b="1" sz="21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38" name="Google Shape;2038;g3535b2469ba_0_1913"/>
          <p:cNvSpPr txBox="1"/>
          <p:nvPr>
            <p:ph idx="1" type="subTitle"/>
          </p:nvPr>
        </p:nvSpPr>
        <p:spPr>
          <a:xfrm>
            <a:off x="720000" y="2739075"/>
            <a:ext cx="56466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 </a:t>
            </a:r>
            <a:endParaRPr/>
          </a:p>
        </p:txBody>
      </p:sp>
      <p:sp>
        <p:nvSpPr>
          <p:cNvPr id="2039" name="Google Shape;2039;g3535b2469ba_0_1913"/>
          <p:cNvSpPr txBox="1"/>
          <p:nvPr>
            <p:ph idx="2" type="subTitle"/>
          </p:nvPr>
        </p:nvSpPr>
        <p:spPr>
          <a:xfrm>
            <a:off x="665875" y="1277275"/>
            <a:ext cx="57006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2040" name="Google Shape;2040;g3535b2469ba_0_1913"/>
          <p:cNvGrpSpPr/>
          <p:nvPr/>
        </p:nvGrpSpPr>
        <p:grpSpPr>
          <a:xfrm>
            <a:off x="3083925" y="4373050"/>
            <a:ext cx="2984000" cy="230950"/>
            <a:chOff x="3083925" y="4373050"/>
            <a:chExt cx="2984000" cy="230950"/>
          </a:xfrm>
        </p:grpSpPr>
        <p:sp>
          <p:nvSpPr>
            <p:cNvPr id="2041" name="Google Shape;2041;g3535b2469ba_0_1913"/>
            <p:cNvSpPr/>
            <p:nvPr/>
          </p:nvSpPr>
          <p:spPr>
            <a:xfrm flipH="1" rot="10800000">
              <a:off x="3947625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g3535b2469ba_0_1913"/>
            <p:cNvSpPr/>
            <p:nvPr/>
          </p:nvSpPr>
          <p:spPr>
            <a:xfrm flipH="1" rot="10800000">
              <a:off x="4066375" y="4510025"/>
              <a:ext cx="60025" cy="77025"/>
            </a:xfrm>
            <a:custGeom>
              <a:rect b="b" l="l" r="r" t="t"/>
              <a:pathLst>
                <a:path extrusionOk="0" h="3081" w="2401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g3535b2469ba_0_1913"/>
            <p:cNvSpPr/>
            <p:nvPr/>
          </p:nvSpPr>
          <p:spPr>
            <a:xfrm flipH="1" rot="10800000">
              <a:off x="4185100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g3535b2469ba_0_1913"/>
            <p:cNvSpPr/>
            <p:nvPr/>
          </p:nvSpPr>
          <p:spPr>
            <a:xfrm flipH="1" rot="10800000">
              <a:off x="4303850" y="4510025"/>
              <a:ext cx="60025" cy="77025"/>
            </a:xfrm>
            <a:custGeom>
              <a:rect b="b" l="l" r="r" t="t"/>
              <a:pathLst>
                <a:path extrusionOk="0" h="3081" w="2401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g3535b2469ba_0_1913"/>
            <p:cNvSpPr/>
            <p:nvPr/>
          </p:nvSpPr>
          <p:spPr>
            <a:xfrm flipH="1" rot="10800000">
              <a:off x="4422575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g3535b2469ba_0_1913"/>
            <p:cNvSpPr/>
            <p:nvPr/>
          </p:nvSpPr>
          <p:spPr>
            <a:xfrm flipH="1" rot="10800000">
              <a:off x="4660050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g3535b2469ba_0_1913"/>
            <p:cNvSpPr/>
            <p:nvPr/>
          </p:nvSpPr>
          <p:spPr>
            <a:xfrm flipH="1" rot="10800000">
              <a:off x="4778775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2" y="308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g3535b2469ba_0_1913"/>
            <p:cNvSpPr/>
            <p:nvPr/>
          </p:nvSpPr>
          <p:spPr>
            <a:xfrm flipH="1" rot="10800000">
              <a:off x="4897525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g3535b2469ba_0_1913"/>
            <p:cNvSpPr/>
            <p:nvPr/>
          </p:nvSpPr>
          <p:spPr>
            <a:xfrm flipH="1" rot="10800000">
              <a:off x="5016250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2" y="308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g3535b2469ba_0_1913"/>
            <p:cNvSpPr/>
            <p:nvPr/>
          </p:nvSpPr>
          <p:spPr>
            <a:xfrm flipH="1" rot="10800000">
              <a:off x="5135000" y="4510025"/>
              <a:ext cx="60025" cy="77025"/>
            </a:xfrm>
            <a:custGeom>
              <a:rect b="b" l="l" r="r" t="t"/>
              <a:pathLst>
                <a:path extrusionOk="0" h="3081" w="2401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g3535b2469ba_0_1913"/>
            <p:cNvSpPr/>
            <p:nvPr/>
          </p:nvSpPr>
          <p:spPr>
            <a:xfrm flipH="1" rot="10800000">
              <a:off x="4541325" y="4373050"/>
              <a:ext cx="60026" cy="214000"/>
            </a:xfrm>
            <a:custGeom>
              <a:rect b="b" l="l" r="r" t="t"/>
              <a:pathLst>
                <a:path extrusionOk="0" h="5586" w="2402">
                  <a:moveTo>
                    <a:pt x="1" y="1"/>
                  </a:moveTo>
                  <a:lnTo>
                    <a:pt x="1" y="5585"/>
                  </a:lnTo>
                  <a:lnTo>
                    <a:pt x="2402" y="5585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g3535b2469ba_0_1913"/>
            <p:cNvSpPr/>
            <p:nvPr/>
          </p:nvSpPr>
          <p:spPr>
            <a:xfrm flipH="1" rot="10800000">
              <a:off x="5966125" y="4491775"/>
              <a:ext cx="101800" cy="112225"/>
            </a:xfrm>
            <a:custGeom>
              <a:rect b="b" l="l" r="r" t="t"/>
              <a:pathLst>
                <a:path extrusionOk="0" h="4489" w="4072">
                  <a:moveTo>
                    <a:pt x="1" y="0"/>
                  </a:moveTo>
                  <a:lnTo>
                    <a:pt x="1" y="4489"/>
                  </a:lnTo>
                  <a:lnTo>
                    <a:pt x="4071" y="22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g3535b2469ba_0_1913"/>
            <p:cNvSpPr/>
            <p:nvPr/>
          </p:nvSpPr>
          <p:spPr>
            <a:xfrm flipH="1" rot="10800000">
              <a:off x="3083925" y="4491775"/>
              <a:ext cx="100500" cy="112225"/>
            </a:xfrm>
            <a:custGeom>
              <a:rect b="b" l="l" r="r" t="t"/>
              <a:pathLst>
                <a:path extrusionOk="0" h="4489" w="4020">
                  <a:moveTo>
                    <a:pt x="4019" y="0"/>
                  </a:moveTo>
                  <a:lnTo>
                    <a:pt x="0" y="2245"/>
                  </a:lnTo>
                  <a:lnTo>
                    <a:pt x="4019" y="4489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g3535b2469ba_0_1913"/>
            <p:cNvSpPr/>
            <p:nvPr/>
          </p:nvSpPr>
          <p:spPr>
            <a:xfrm flipH="1" rot="10800000">
              <a:off x="3828875" y="4447400"/>
              <a:ext cx="60050" cy="139650"/>
            </a:xfrm>
            <a:custGeom>
              <a:rect b="b" l="l" r="r" t="t"/>
              <a:pathLst>
                <a:path extrusionOk="0" h="5586" w="2402">
                  <a:moveTo>
                    <a:pt x="1" y="1"/>
                  </a:moveTo>
                  <a:lnTo>
                    <a:pt x="1" y="5585"/>
                  </a:lnTo>
                  <a:lnTo>
                    <a:pt x="2402" y="5585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g3535b2469ba_0_1913"/>
            <p:cNvSpPr/>
            <p:nvPr/>
          </p:nvSpPr>
          <p:spPr>
            <a:xfrm flipH="1" rot="10800000">
              <a:off x="3243125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g3535b2469ba_0_1913"/>
            <p:cNvSpPr/>
            <p:nvPr/>
          </p:nvSpPr>
          <p:spPr>
            <a:xfrm flipH="1" rot="10800000">
              <a:off x="3361875" y="4510025"/>
              <a:ext cx="60025" cy="77025"/>
            </a:xfrm>
            <a:custGeom>
              <a:rect b="b" l="l" r="r" t="t"/>
              <a:pathLst>
                <a:path extrusionOk="0" h="3081" w="2401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g3535b2469ba_0_1913"/>
            <p:cNvSpPr/>
            <p:nvPr/>
          </p:nvSpPr>
          <p:spPr>
            <a:xfrm flipH="1" rot="10800000">
              <a:off x="3480600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g3535b2469ba_0_1913"/>
            <p:cNvSpPr/>
            <p:nvPr/>
          </p:nvSpPr>
          <p:spPr>
            <a:xfrm flipH="1" rot="10800000">
              <a:off x="3599350" y="4510025"/>
              <a:ext cx="60025" cy="77025"/>
            </a:xfrm>
            <a:custGeom>
              <a:rect b="b" l="l" r="r" t="t"/>
              <a:pathLst>
                <a:path extrusionOk="0" h="3081" w="2401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g3535b2469ba_0_1913"/>
            <p:cNvSpPr/>
            <p:nvPr/>
          </p:nvSpPr>
          <p:spPr>
            <a:xfrm flipH="1" rot="10800000">
              <a:off x="3718075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g3535b2469ba_0_1913"/>
            <p:cNvSpPr/>
            <p:nvPr/>
          </p:nvSpPr>
          <p:spPr>
            <a:xfrm flipH="1" rot="10800000">
              <a:off x="5372450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g3535b2469ba_0_1913"/>
            <p:cNvSpPr/>
            <p:nvPr/>
          </p:nvSpPr>
          <p:spPr>
            <a:xfrm flipH="1" rot="10800000">
              <a:off x="5491175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2" y="308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g3535b2469ba_0_1913"/>
            <p:cNvSpPr/>
            <p:nvPr/>
          </p:nvSpPr>
          <p:spPr>
            <a:xfrm flipH="1" rot="10800000">
              <a:off x="5609925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g3535b2469ba_0_1913"/>
            <p:cNvSpPr/>
            <p:nvPr/>
          </p:nvSpPr>
          <p:spPr>
            <a:xfrm flipH="1" rot="10800000">
              <a:off x="5728650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2" y="308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g3535b2469ba_0_1913"/>
            <p:cNvSpPr/>
            <p:nvPr/>
          </p:nvSpPr>
          <p:spPr>
            <a:xfrm flipH="1" rot="10800000">
              <a:off x="5847400" y="4510025"/>
              <a:ext cx="60025" cy="77025"/>
            </a:xfrm>
            <a:custGeom>
              <a:rect b="b" l="l" r="r" t="t"/>
              <a:pathLst>
                <a:path extrusionOk="0" h="3081" w="2401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g3535b2469ba_0_1913"/>
            <p:cNvSpPr/>
            <p:nvPr/>
          </p:nvSpPr>
          <p:spPr>
            <a:xfrm flipH="1" rot="10800000">
              <a:off x="5253700" y="4447400"/>
              <a:ext cx="60050" cy="139650"/>
            </a:xfrm>
            <a:custGeom>
              <a:rect b="b" l="l" r="r" t="t"/>
              <a:pathLst>
                <a:path extrusionOk="0" h="5586" w="2402">
                  <a:moveTo>
                    <a:pt x="1" y="1"/>
                  </a:moveTo>
                  <a:lnTo>
                    <a:pt x="1" y="5585"/>
                  </a:lnTo>
                  <a:lnTo>
                    <a:pt x="2402" y="5585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66" name="Google Shape;2066;g3535b2469ba_0_1913"/>
          <p:cNvSpPr txBox="1"/>
          <p:nvPr/>
        </p:nvSpPr>
        <p:spPr>
          <a:xfrm>
            <a:off x="4793575" y="1366350"/>
            <a:ext cx="3593400" cy="3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067" name="Google Shape;2067;g3535b2469ba_0_1913" title="Screenshot_12.jpg"/>
          <p:cNvPicPr preferRelativeResize="0"/>
          <p:nvPr/>
        </p:nvPicPr>
        <p:blipFill rotWithShape="1">
          <a:blip r:embed="rId3">
            <a:alphaModFix/>
          </a:blip>
          <a:srcRect b="1152" l="0" r="0" t="1152"/>
          <a:stretch/>
        </p:blipFill>
        <p:spPr>
          <a:xfrm>
            <a:off x="720000" y="654450"/>
            <a:ext cx="3230127" cy="181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8" name="Google Shape;2068;g3535b2469ba_0_1913" title="Screenshot_13.jpg"/>
          <p:cNvPicPr preferRelativeResize="0"/>
          <p:nvPr/>
        </p:nvPicPr>
        <p:blipFill rotWithShape="1">
          <a:blip r:embed="rId4">
            <a:alphaModFix/>
          </a:blip>
          <a:srcRect b="12885" l="0" r="0" t="12885"/>
          <a:stretch/>
        </p:blipFill>
        <p:spPr>
          <a:xfrm>
            <a:off x="4265950" y="654450"/>
            <a:ext cx="3507973" cy="181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9" name="Google Shape;2069;g3535b2469ba_0_1913" title="Screenshot_14.jpg"/>
          <p:cNvPicPr preferRelativeResize="0"/>
          <p:nvPr/>
        </p:nvPicPr>
        <p:blipFill rotWithShape="1">
          <a:blip r:embed="rId5">
            <a:alphaModFix/>
          </a:blip>
          <a:srcRect b="0" l="2153" r="2153" t="0"/>
          <a:stretch/>
        </p:blipFill>
        <p:spPr>
          <a:xfrm>
            <a:off x="720000" y="2582500"/>
            <a:ext cx="3230125" cy="167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0" name="Google Shape;2070;g3535b2469ba_0_1913" title="Screenshot_15.jpg"/>
          <p:cNvPicPr preferRelativeResize="0"/>
          <p:nvPr/>
        </p:nvPicPr>
        <p:blipFill rotWithShape="1">
          <a:blip r:embed="rId6">
            <a:alphaModFix/>
          </a:blip>
          <a:srcRect b="5720" l="0" r="0" t="5720"/>
          <a:stretch/>
        </p:blipFill>
        <p:spPr>
          <a:xfrm>
            <a:off x="4265950" y="2582500"/>
            <a:ext cx="3507975" cy="1674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g3535b2469ba_0_1913"/>
          <p:cNvSpPr txBox="1"/>
          <p:nvPr/>
        </p:nvSpPr>
        <p:spPr>
          <a:xfrm>
            <a:off x="665875" y="307250"/>
            <a:ext cx="24138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BOOK YOUR EVENTS</a:t>
            </a:r>
            <a:endParaRPr>
              <a:solidFill>
                <a:srgbClr val="FFFF00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2072" name="Google Shape;2072;g3535b2469ba_0_1913"/>
          <p:cNvSpPr txBox="1"/>
          <p:nvPr/>
        </p:nvSpPr>
        <p:spPr>
          <a:xfrm>
            <a:off x="5236900" y="3072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SUBMIT FORM &amp; CONFIRM</a:t>
            </a:r>
            <a:endParaRPr>
              <a:solidFill>
                <a:srgbClr val="FFFF00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2073" name="Google Shape;2073;g3535b2469ba_0_1913"/>
          <p:cNvSpPr txBox="1"/>
          <p:nvPr/>
        </p:nvSpPr>
        <p:spPr>
          <a:xfrm>
            <a:off x="5800900" y="4200875"/>
            <a:ext cx="280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SAVED IN DATABASE</a:t>
            </a:r>
            <a:endParaRPr>
              <a:solidFill>
                <a:srgbClr val="FFFF00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2074" name="Google Shape;2074;g3535b2469ba_0_1913"/>
          <p:cNvSpPr txBox="1"/>
          <p:nvPr/>
        </p:nvSpPr>
        <p:spPr>
          <a:xfrm>
            <a:off x="665875" y="4200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BOOKING COMPLETE</a:t>
            </a:r>
            <a:endParaRPr>
              <a:solidFill>
                <a:srgbClr val="FFFF00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343D"/>
        </a:solidFill>
      </p:bgPr>
    </p:bg>
    <p:spTree>
      <p:nvGrpSpPr>
        <p:cNvPr id="2078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g3535b2469ba_0_1954"/>
          <p:cNvSpPr txBox="1"/>
          <p:nvPr>
            <p:ph type="title"/>
          </p:nvPr>
        </p:nvSpPr>
        <p:spPr>
          <a:xfrm>
            <a:off x="723925" y="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600">
                <a:latin typeface="Lexend"/>
                <a:ea typeface="Lexend"/>
                <a:cs typeface="Lexend"/>
                <a:sym typeface="Lexend"/>
              </a:rPr>
              <a:t>PHOTO CONTEST</a:t>
            </a:r>
            <a:endParaRPr b="1" sz="2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80" name="Google Shape;2080;g3535b2469ba_0_1954"/>
          <p:cNvSpPr txBox="1"/>
          <p:nvPr>
            <p:ph idx="1" type="subTitle"/>
          </p:nvPr>
        </p:nvSpPr>
        <p:spPr>
          <a:xfrm>
            <a:off x="3325575" y="2039750"/>
            <a:ext cx="56466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 </a:t>
            </a:r>
            <a:endParaRPr/>
          </a:p>
        </p:txBody>
      </p:sp>
      <p:sp>
        <p:nvSpPr>
          <p:cNvPr id="2081" name="Google Shape;2081;g3535b2469ba_0_1954"/>
          <p:cNvSpPr txBox="1"/>
          <p:nvPr>
            <p:ph idx="2" type="subTitle"/>
          </p:nvPr>
        </p:nvSpPr>
        <p:spPr>
          <a:xfrm>
            <a:off x="665875" y="1277275"/>
            <a:ext cx="57006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2082" name="Google Shape;2082;g3535b2469ba_0_1954"/>
          <p:cNvGrpSpPr/>
          <p:nvPr/>
        </p:nvGrpSpPr>
        <p:grpSpPr>
          <a:xfrm>
            <a:off x="3083925" y="4373050"/>
            <a:ext cx="2984000" cy="230950"/>
            <a:chOff x="3083925" y="4373050"/>
            <a:chExt cx="2984000" cy="230950"/>
          </a:xfrm>
        </p:grpSpPr>
        <p:sp>
          <p:nvSpPr>
            <p:cNvPr id="2083" name="Google Shape;2083;g3535b2469ba_0_1954"/>
            <p:cNvSpPr/>
            <p:nvPr/>
          </p:nvSpPr>
          <p:spPr>
            <a:xfrm flipH="1" rot="10800000">
              <a:off x="3947625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g3535b2469ba_0_1954"/>
            <p:cNvSpPr/>
            <p:nvPr/>
          </p:nvSpPr>
          <p:spPr>
            <a:xfrm flipH="1" rot="10800000">
              <a:off x="4066375" y="4510025"/>
              <a:ext cx="60025" cy="77025"/>
            </a:xfrm>
            <a:custGeom>
              <a:rect b="b" l="l" r="r" t="t"/>
              <a:pathLst>
                <a:path extrusionOk="0" h="3081" w="2401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g3535b2469ba_0_1954"/>
            <p:cNvSpPr/>
            <p:nvPr/>
          </p:nvSpPr>
          <p:spPr>
            <a:xfrm flipH="1" rot="10800000">
              <a:off x="4185100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g3535b2469ba_0_1954"/>
            <p:cNvSpPr/>
            <p:nvPr/>
          </p:nvSpPr>
          <p:spPr>
            <a:xfrm flipH="1" rot="10800000">
              <a:off x="4303850" y="4510025"/>
              <a:ext cx="60025" cy="77025"/>
            </a:xfrm>
            <a:custGeom>
              <a:rect b="b" l="l" r="r" t="t"/>
              <a:pathLst>
                <a:path extrusionOk="0" h="3081" w="2401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g3535b2469ba_0_1954"/>
            <p:cNvSpPr/>
            <p:nvPr/>
          </p:nvSpPr>
          <p:spPr>
            <a:xfrm flipH="1" rot="10800000">
              <a:off x="4422575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g3535b2469ba_0_1954"/>
            <p:cNvSpPr/>
            <p:nvPr/>
          </p:nvSpPr>
          <p:spPr>
            <a:xfrm flipH="1" rot="10800000">
              <a:off x="4660050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g3535b2469ba_0_1954"/>
            <p:cNvSpPr/>
            <p:nvPr/>
          </p:nvSpPr>
          <p:spPr>
            <a:xfrm flipH="1" rot="10800000">
              <a:off x="4778775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2" y="308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g3535b2469ba_0_1954"/>
            <p:cNvSpPr/>
            <p:nvPr/>
          </p:nvSpPr>
          <p:spPr>
            <a:xfrm flipH="1" rot="10800000">
              <a:off x="4897525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g3535b2469ba_0_1954"/>
            <p:cNvSpPr/>
            <p:nvPr/>
          </p:nvSpPr>
          <p:spPr>
            <a:xfrm flipH="1" rot="10800000">
              <a:off x="5016250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2" y="308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g3535b2469ba_0_1954"/>
            <p:cNvSpPr/>
            <p:nvPr/>
          </p:nvSpPr>
          <p:spPr>
            <a:xfrm flipH="1" rot="10800000">
              <a:off x="5135000" y="4510025"/>
              <a:ext cx="60025" cy="77025"/>
            </a:xfrm>
            <a:custGeom>
              <a:rect b="b" l="l" r="r" t="t"/>
              <a:pathLst>
                <a:path extrusionOk="0" h="3081" w="2401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g3535b2469ba_0_1954"/>
            <p:cNvSpPr/>
            <p:nvPr/>
          </p:nvSpPr>
          <p:spPr>
            <a:xfrm flipH="1" rot="10800000">
              <a:off x="4541325" y="4373050"/>
              <a:ext cx="60026" cy="214000"/>
            </a:xfrm>
            <a:custGeom>
              <a:rect b="b" l="l" r="r" t="t"/>
              <a:pathLst>
                <a:path extrusionOk="0" h="5586" w="2402">
                  <a:moveTo>
                    <a:pt x="1" y="1"/>
                  </a:moveTo>
                  <a:lnTo>
                    <a:pt x="1" y="5585"/>
                  </a:lnTo>
                  <a:lnTo>
                    <a:pt x="2402" y="5585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g3535b2469ba_0_1954"/>
            <p:cNvSpPr/>
            <p:nvPr/>
          </p:nvSpPr>
          <p:spPr>
            <a:xfrm flipH="1" rot="10800000">
              <a:off x="5966125" y="4491775"/>
              <a:ext cx="101800" cy="112225"/>
            </a:xfrm>
            <a:custGeom>
              <a:rect b="b" l="l" r="r" t="t"/>
              <a:pathLst>
                <a:path extrusionOk="0" h="4489" w="4072">
                  <a:moveTo>
                    <a:pt x="1" y="0"/>
                  </a:moveTo>
                  <a:lnTo>
                    <a:pt x="1" y="4489"/>
                  </a:lnTo>
                  <a:lnTo>
                    <a:pt x="4071" y="22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g3535b2469ba_0_1954"/>
            <p:cNvSpPr/>
            <p:nvPr/>
          </p:nvSpPr>
          <p:spPr>
            <a:xfrm flipH="1" rot="10800000">
              <a:off x="3083925" y="4491775"/>
              <a:ext cx="100500" cy="112225"/>
            </a:xfrm>
            <a:custGeom>
              <a:rect b="b" l="l" r="r" t="t"/>
              <a:pathLst>
                <a:path extrusionOk="0" h="4489" w="4020">
                  <a:moveTo>
                    <a:pt x="4019" y="0"/>
                  </a:moveTo>
                  <a:lnTo>
                    <a:pt x="0" y="2245"/>
                  </a:lnTo>
                  <a:lnTo>
                    <a:pt x="4019" y="4489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g3535b2469ba_0_1954"/>
            <p:cNvSpPr/>
            <p:nvPr/>
          </p:nvSpPr>
          <p:spPr>
            <a:xfrm flipH="1" rot="10800000">
              <a:off x="3828875" y="4447400"/>
              <a:ext cx="60050" cy="139650"/>
            </a:xfrm>
            <a:custGeom>
              <a:rect b="b" l="l" r="r" t="t"/>
              <a:pathLst>
                <a:path extrusionOk="0" h="5586" w="2402">
                  <a:moveTo>
                    <a:pt x="1" y="1"/>
                  </a:moveTo>
                  <a:lnTo>
                    <a:pt x="1" y="5585"/>
                  </a:lnTo>
                  <a:lnTo>
                    <a:pt x="2402" y="5585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g3535b2469ba_0_1954"/>
            <p:cNvSpPr/>
            <p:nvPr/>
          </p:nvSpPr>
          <p:spPr>
            <a:xfrm flipH="1" rot="10800000">
              <a:off x="3243125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g3535b2469ba_0_1954"/>
            <p:cNvSpPr/>
            <p:nvPr/>
          </p:nvSpPr>
          <p:spPr>
            <a:xfrm flipH="1" rot="10800000">
              <a:off x="3361875" y="4510025"/>
              <a:ext cx="60025" cy="77025"/>
            </a:xfrm>
            <a:custGeom>
              <a:rect b="b" l="l" r="r" t="t"/>
              <a:pathLst>
                <a:path extrusionOk="0" h="3081" w="2401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g3535b2469ba_0_1954"/>
            <p:cNvSpPr/>
            <p:nvPr/>
          </p:nvSpPr>
          <p:spPr>
            <a:xfrm flipH="1" rot="10800000">
              <a:off x="3480600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g3535b2469ba_0_1954"/>
            <p:cNvSpPr/>
            <p:nvPr/>
          </p:nvSpPr>
          <p:spPr>
            <a:xfrm flipH="1" rot="10800000">
              <a:off x="3599350" y="4510025"/>
              <a:ext cx="60025" cy="77025"/>
            </a:xfrm>
            <a:custGeom>
              <a:rect b="b" l="l" r="r" t="t"/>
              <a:pathLst>
                <a:path extrusionOk="0" h="3081" w="2401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g3535b2469ba_0_1954"/>
            <p:cNvSpPr/>
            <p:nvPr/>
          </p:nvSpPr>
          <p:spPr>
            <a:xfrm flipH="1" rot="10800000">
              <a:off x="3718075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g3535b2469ba_0_1954"/>
            <p:cNvSpPr/>
            <p:nvPr/>
          </p:nvSpPr>
          <p:spPr>
            <a:xfrm flipH="1" rot="10800000">
              <a:off x="5372450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g3535b2469ba_0_1954"/>
            <p:cNvSpPr/>
            <p:nvPr/>
          </p:nvSpPr>
          <p:spPr>
            <a:xfrm flipH="1" rot="10800000">
              <a:off x="5491175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2" y="308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g3535b2469ba_0_1954"/>
            <p:cNvSpPr/>
            <p:nvPr/>
          </p:nvSpPr>
          <p:spPr>
            <a:xfrm flipH="1" rot="10800000">
              <a:off x="5609925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g3535b2469ba_0_1954"/>
            <p:cNvSpPr/>
            <p:nvPr/>
          </p:nvSpPr>
          <p:spPr>
            <a:xfrm flipH="1" rot="10800000">
              <a:off x="5728650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2" y="308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g3535b2469ba_0_1954"/>
            <p:cNvSpPr/>
            <p:nvPr/>
          </p:nvSpPr>
          <p:spPr>
            <a:xfrm flipH="1" rot="10800000">
              <a:off x="5847400" y="4510025"/>
              <a:ext cx="60025" cy="77025"/>
            </a:xfrm>
            <a:custGeom>
              <a:rect b="b" l="l" r="r" t="t"/>
              <a:pathLst>
                <a:path extrusionOk="0" h="3081" w="2401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g3535b2469ba_0_1954"/>
            <p:cNvSpPr/>
            <p:nvPr/>
          </p:nvSpPr>
          <p:spPr>
            <a:xfrm flipH="1" rot="10800000">
              <a:off x="5253700" y="4447400"/>
              <a:ext cx="60050" cy="139650"/>
            </a:xfrm>
            <a:custGeom>
              <a:rect b="b" l="l" r="r" t="t"/>
              <a:pathLst>
                <a:path extrusionOk="0" h="5586" w="2402">
                  <a:moveTo>
                    <a:pt x="1" y="1"/>
                  </a:moveTo>
                  <a:lnTo>
                    <a:pt x="1" y="5585"/>
                  </a:lnTo>
                  <a:lnTo>
                    <a:pt x="2402" y="5585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08" name="Google Shape;2108;g3535b2469ba_0_1954"/>
          <p:cNvSpPr txBox="1"/>
          <p:nvPr/>
        </p:nvSpPr>
        <p:spPr>
          <a:xfrm>
            <a:off x="789525" y="2528525"/>
            <a:ext cx="3171900" cy="23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Lexend"/>
              <a:buChar char="●"/>
            </a:pPr>
            <a:r>
              <a:rPr b="1" lang="en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SUBMIT YOUR PHOTOS</a:t>
            </a:r>
            <a:endParaRPr b="1">
              <a:solidFill>
                <a:srgbClr val="FFFF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Lexend"/>
              <a:buChar char="●"/>
            </a:pPr>
            <a:r>
              <a:rPr b="1" lang="en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SHOW YOUR PHOTOS IN GALLERY</a:t>
            </a:r>
            <a:endParaRPr b="1">
              <a:solidFill>
                <a:srgbClr val="FFFF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Lexend"/>
              <a:buChar char="●"/>
            </a:pPr>
            <a:r>
              <a:rPr b="1" lang="en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1 VOTE FOR 1 PERSON</a:t>
            </a:r>
            <a:endParaRPr b="1">
              <a:solidFill>
                <a:srgbClr val="FFFF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Lexend"/>
              <a:buChar char="●"/>
            </a:pPr>
            <a:r>
              <a:rPr b="1" lang="en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LEADERBOARD FEATURE</a:t>
            </a:r>
            <a:endParaRPr b="1">
              <a:solidFill>
                <a:srgbClr val="FFFF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109" name="Google Shape;2109;g3535b2469ba_0_1954" title="Screenshot_16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700" y="654450"/>
            <a:ext cx="4096773" cy="187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0" name="Google Shape;2110;g3535b2469ba_0_1954" title="Screenshot_17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3025" y="654450"/>
            <a:ext cx="2984000" cy="350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343D"/>
        </a:solidFill>
      </p:bgPr>
    </p:bg>
    <p:spTree>
      <p:nvGrpSpPr>
        <p:cNvPr id="2114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g3535b2469ba_0_1992"/>
          <p:cNvSpPr txBox="1"/>
          <p:nvPr>
            <p:ph type="title"/>
          </p:nvPr>
        </p:nvSpPr>
        <p:spPr>
          <a:xfrm>
            <a:off x="720000" y="817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SNAPSCAPE FORUM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16" name="Google Shape;2116;g3535b2469ba_0_1992"/>
          <p:cNvSpPr txBox="1"/>
          <p:nvPr>
            <p:ph idx="1" type="subTitle"/>
          </p:nvPr>
        </p:nvSpPr>
        <p:spPr>
          <a:xfrm>
            <a:off x="747000" y="2739075"/>
            <a:ext cx="56466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 </a:t>
            </a:r>
            <a:endParaRPr/>
          </a:p>
        </p:txBody>
      </p:sp>
      <p:sp>
        <p:nvSpPr>
          <p:cNvPr id="2117" name="Google Shape;2117;g3535b2469ba_0_1992"/>
          <p:cNvSpPr txBox="1"/>
          <p:nvPr>
            <p:ph idx="2" type="subTitle"/>
          </p:nvPr>
        </p:nvSpPr>
        <p:spPr>
          <a:xfrm>
            <a:off x="720000" y="1277275"/>
            <a:ext cx="57006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2118" name="Google Shape;2118;g3535b2469ba_0_1992"/>
          <p:cNvGrpSpPr/>
          <p:nvPr/>
        </p:nvGrpSpPr>
        <p:grpSpPr>
          <a:xfrm>
            <a:off x="3083925" y="4373050"/>
            <a:ext cx="2984000" cy="230950"/>
            <a:chOff x="3083925" y="4373050"/>
            <a:chExt cx="2984000" cy="230950"/>
          </a:xfrm>
        </p:grpSpPr>
        <p:sp>
          <p:nvSpPr>
            <p:cNvPr id="2119" name="Google Shape;2119;g3535b2469ba_0_1992"/>
            <p:cNvSpPr/>
            <p:nvPr/>
          </p:nvSpPr>
          <p:spPr>
            <a:xfrm flipH="1" rot="10800000">
              <a:off x="3947625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g3535b2469ba_0_1992"/>
            <p:cNvSpPr/>
            <p:nvPr/>
          </p:nvSpPr>
          <p:spPr>
            <a:xfrm flipH="1" rot="10800000">
              <a:off x="4066375" y="4510025"/>
              <a:ext cx="60025" cy="77025"/>
            </a:xfrm>
            <a:custGeom>
              <a:rect b="b" l="l" r="r" t="t"/>
              <a:pathLst>
                <a:path extrusionOk="0" h="3081" w="2401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g3535b2469ba_0_1992"/>
            <p:cNvSpPr/>
            <p:nvPr/>
          </p:nvSpPr>
          <p:spPr>
            <a:xfrm flipH="1" rot="10800000">
              <a:off x="4185100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g3535b2469ba_0_1992"/>
            <p:cNvSpPr/>
            <p:nvPr/>
          </p:nvSpPr>
          <p:spPr>
            <a:xfrm flipH="1" rot="10800000">
              <a:off x="4303850" y="4510025"/>
              <a:ext cx="60025" cy="77025"/>
            </a:xfrm>
            <a:custGeom>
              <a:rect b="b" l="l" r="r" t="t"/>
              <a:pathLst>
                <a:path extrusionOk="0" h="3081" w="2401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g3535b2469ba_0_1992"/>
            <p:cNvSpPr/>
            <p:nvPr/>
          </p:nvSpPr>
          <p:spPr>
            <a:xfrm flipH="1" rot="10800000">
              <a:off x="4422575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g3535b2469ba_0_1992"/>
            <p:cNvSpPr/>
            <p:nvPr/>
          </p:nvSpPr>
          <p:spPr>
            <a:xfrm flipH="1" rot="10800000">
              <a:off x="4660050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g3535b2469ba_0_1992"/>
            <p:cNvSpPr/>
            <p:nvPr/>
          </p:nvSpPr>
          <p:spPr>
            <a:xfrm flipH="1" rot="10800000">
              <a:off x="4778775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2" y="308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g3535b2469ba_0_1992"/>
            <p:cNvSpPr/>
            <p:nvPr/>
          </p:nvSpPr>
          <p:spPr>
            <a:xfrm flipH="1" rot="10800000">
              <a:off x="4897525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g3535b2469ba_0_1992"/>
            <p:cNvSpPr/>
            <p:nvPr/>
          </p:nvSpPr>
          <p:spPr>
            <a:xfrm flipH="1" rot="10800000">
              <a:off x="5016250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2" y="308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g3535b2469ba_0_1992"/>
            <p:cNvSpPr/>
            <p:nvPr/>
          </p:nvSpPr>
          <p:spPr>
            <a:xfrm flipH="1" rot="10800000">
              <a:off x="5135000" y="4510025"/>
              <a:ext cx="60025" cy="77025"/>
            </a:xfrm>
            <a:custGeom>
              <a:rect b="b" l="l" r="r" t="t"/>
              <a:pathLst>
                <a:path extrusionOk="0" h="3081" w="2401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g3535b2469ba_0_1992"/>
            <p:cNvSpPr/>
            <p:nvPr/>
          </p:nvSpPr>
          <p:spPr>
            <a:xfrm flipH="1" rot="10800000">
              <a:off x="4541325" y="4373050"/>
              <a:ext cx="60026" cy="214000"/>
            </a:xfrm>
            <a:custGeom>
              <a:rect b="b" l="l" r="r" t="t"/>
              <a:pathLst>
                <a:path extrusionOk="0" h="5586" w="2402">
                  <a:moveTo>
                    <a:pt x="1" y="1"/>
                  </a:moveTo>
                  <a:lnTo>
                    <a:pt x="1" y="5585"/>
                  </a:lnTo>
                  <a:lnTo>
                    <a:pt x="2402" y="5585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g3535b2469ba_0_1992"/>
            <p:cNvSpPr/>
            <p:nvPr/>
          </p:nvSpPr>
          <p:spPr>
            <a:xfrm flipH="1" rot="10800000">
              <a:off x="5966125" y="4491775"/>
              <a:ext cx="101800" cy="112225"/>
            </a:xfrm>
            <a:custGeom>
              <a:rect b="b" l="l" r="r" t="t"/>
              <a:pathLst>
                <a:path extrusionOk="0" h="4489" w="4072">
                  <a:moveTo>
                    <a:pt x="1" y="0"/>
                  </a:moveTo>
                  <a:lnTo>
                    <a:pt x="1" y="4489"/>
                  </a:lnTo>
                  <a:lnTo>
                    <a:pt x="4071" y="22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g3535b2469ba_0_1992"/>
            <p:cNvSpPr/>
            <p:nvPr/>
          </p:nvSpPr>
          <p:spPr>
            <a:xfrm flipH="1" rot="10800000">
              <a:off x="3083925" y="4491775"/>
              <a:ext cx="100500" cy="112225"/>
            </a:xfrm>
            <a:custGeom>
              <a:rect b="b" l="l" r="r" t="t"/>
              <a:pathLst>
                <a:path extrusionOk="0" h="4489" w="4020">
                  <a:moveTo>
                    <a:pt x="4019" y="0"/>
                  </a:moveTo>
                  <a:lnTo>
                    <a:pt x="0" y="2245"/>
                  </a:lnTo>
                  <a:lnTo>
                    <a:pt x="4019" y="4489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g3535b2469ba_0_1992"/>
            <p:cNvSpPr/>
            <p:nvPr/>
          </p:nvSpPr>
          <p:spPr>
            <a:xfrm flipH="1" rot="10800000">
              <a:off x="3828875" y="4447400"/>
              <a:ext cx="60050" cy="139650"/>
            </a:xfrm>
            <a:custGeom>
              <a:rect b="b" l="l" r="r" t="t"/>
              <a:pathLst>
                <a:path extrusionOk="0" h="5586" w="2402">
                  <a:moveTo>
                    <a:pt x="1" y="1"/>
                  </a:moveTo>
                  <a:lnTo>
                    <a:pt x="1" y="5585"/>
                  </a:lnTo>
                  <a:lnTo>
                    <a:pt x="2402" y="5585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g3535b2469ba_0_1992"/>
            <p:cNvSpPr/>
            <p:nvPr/>
          </p:nvSpPr>
          <p:spPr>
            <a:xfrm flipH="1" rot="10800000">
              <a:off x="3243125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g3535b2469ba_0_1992"/>
            <p:cNvSpPr/>
            <p:nvPr/>
          </p:nvSpPr>
          <p:spPr>
            <a:xfrm flipH="1" rot="10800000">
              <a:off x="3361875" y="4510025"/>
              <a:ext cx="60025" cy="77025"/>
            </a:xfrm>
            <a:custGeom>
              <a:rect b="b" l="l" r="r" t="t"/>
              <a:pathLst>
                <a:path extrusionOk="0" h="3081" w="2401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g3535b2469ba_0_1992"/>
            <p:cNvSpPr/>
            <p:nvPr/>
          </p:nvSpPr>
          <p:spPr>
            <a:xfrm flipH="1" rot="10800000">
              <a:off x="3480600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g3535b2469ba_0_1992"/>
            <p:cNvSpPr/>
            <p:nvPr/>
          </p:nvSpPr>
          <p:spPr>
            <a:xfrm flipH="1" rot="10800000">
              <a:off x="3599350" y="4510025"/>
              <a:ext cx="60025" cy="77025"/>
            </a:xfrm>
            <a:custGeom>
              <a:rect b="b" l="l" r="r" t="t"/>
              <a:pathLst>
                <a:path extrusionOk="0" h="3081" w="2401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g3535b2469ba_0_1992"/>
            <p:cNvSpPr/>
            <p:nvPr/>
          </p:nvSpPr>
          <p:spPr>
            <a:xfrm flipH="1" rot="10800000">
              <a:off x="3718075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g3535b2469ba_0_1992"/>
            <p:cNvSpPr/>
            <p:nvPr/>
          </p:nvSpPr>
          <p:spPr>
            <a:xfrm flipH="1" rot="10800000">
              <a:off x="5372450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g3535b2469ba_0_1992"/>
            <p:cNvSpPr/>
            <p:nvPr/>
          </p:nvSpPr>
          <p:spPr>
            <a:xfrm flipH="1" rot="10800000">
              <a:off x="5491175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2" y="308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g3535b2469ba_0_1992"/>
            <p:cNvSpPr/>
            <p:nvPr/>
          </p:nvSpPr>
          <p:spPr>
            <a:xfrm flipH="1" rot="10800000">
              <a:off x="5609925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g3535b2469ba_0_1992"/>
            <p:cNvSpPr/>
            <p:nvPr/>
          </p:nvSpPr>
          <p:spPr>
            <a:xfrm flipH="1" rot="10800000">
              <a:off x="5728650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2" y="308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g3535b2469ba_0_1992"/>
            <p:cNvSpPr/>
            <p:nvPr/>
          </p:nvSpPr>
          <p:spPr>
            <a:xfrm flipH="1" rot="10800000">
              <a:off x="5847400" y="4510025"/>
              <a:ext cx="60025" cy="77025"/>
            </a:xfrm>
            <a:custGeom>
              <a:rect b="b" l="l" r="r" t="t"/>
              <a:pathLst>
                <a:path extrusionOk="0" h="3081" w="2401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g3535b2469ba_0_1992"/>
            <p:cNvSpPr/>
            <p:nvPr/>
          </p:nvSpPr>
          <p:spPr>
            <a:xfrm flipH="1" rot="10800000">
              <a:off x="5253700" y="4447400"/>
              <a:ext cx="60050" cy="139650"/>
            </a:xfrm>
            <a:custGeom>
              <a:rect b="b" l="l" r="r" t="t"/>
              <a:pathLst>
                <a:path extrusionOk="0" h="5586" w="2402">
                  <a:moveTo>
                    <a:pt x="1" y="1"/>
                  </a:moveTo>
                  <a:lnTo>
                    <a:pt x="1" y="5585"/>
                  </a:lnTo>
                  <a:lnTo>
                    <a:pt x="2402" y="5585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44" name="Google Shape;2144;g3535b2469ba_0_1992"/>
          <p:cNvSpPr txBox="1"/>
          <p:nvPr/>
        </p:nvSpPr>
        <p:spPr>
          <a:xfrm>
            <a:off x="5642950" y="1188850"/>
            <a:ext cx="3093000" cy="31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YOU CAN POST FROM YOUR PROFILE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LIKE &amp; COMMENT ON POST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MODERN UI (DARK)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FORUM DATA SAVE ON DATABASE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145" name="Google Shape;2145;g3535b2469ba_0_1992" title="Screenshot_18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294138"/>
            <a:ext cx="4977074" cy="243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343D"/>
        </a:solidFill>
      </p:bgPr>
    </p:bg>
    <p:spTree>
      <p:nvGrpSpPr>
        <p:cNvPr id="2149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g3535b2469ba_0_2029"/>
          <p:cNvSpPr txBox="1"/>
          <p:nvPr>
            <p:ph type="title"/>
          </p:nvPr>
        </p:nvSpPr>
        <p:spPr>
          <a:xfrm>
            <a:off x="723925" y="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600">
                <a:latin typeface="Lexend"/>
                <a:ea typeface="Lexend"/>
                <a:cs typeface="Lexend"/>
                <a:sym typeface="Lexend"/>
              </a:rPr>
              <a:t>EXIF </a:t>
            </a:r>
            <a:r>
              <a:rPr b="1" lang="en" sz="2600">
                <a:latin typeface="Lexend"/>
                <a:ea typeface="Lexend"/>
                <a:cs typeface="Lexend"/>
                <a:sym typeface="Lexend"/>
              </a:rPr>
              <a:t>EXTRACTOR</a:t>
            </a:r>
            <a:endParaRPr b="1" sz="2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51" name="Google Shape;2151;g3535b2469ba_0_2029"/>
          <p:cNvSpPr txBox="1"/>
          <p:nvPr>
            <p:ph idx="1" type="subTitle"/>
          </p:nvPr>
        </p:nvSpPr>
        <p:spPr>
          <a:xfrm>
            <a:off x="3325575" y="2039750"/>
            <a:ext cx="56466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 </a:t>
            </a:r>
            <a:endParaRPr/>
          </a:p>
        </p:txBody>
      </p:sp>
      <p:sp>
        <p:nvSpPr>
          <p:cNvPr id="2152" name="Google Shape;2152;g3535b2469ba_0_2029"/>
          <p:cNvSpPr txBox="1"/>
          <p:nvPr>
            <p:ph idx="2" type="subTitle"/>
          </p:nvPr>
        </p:nvSpPr>
        <p:spPr>
          <a:xfrm>
            <a:off x="665875" y="1277275"/>
            <a:ext cx="57006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2153" name="Google Shape;2153;g3535b2469ba_0_2029"/>
          <p:cNvGrpSpPr/>
          <p:nvPr/>
        </p:nvGrpSpPr>
        <p:grpSpPr>
          <a:xfrm>
            <a:off x="3083925" y="4373050"/>
            <a:ext cx="2984000" cy="230950"/>
            <a:chOff x="3083925" y="4373050"/>
            <a:chExt cx="2984000" cy="230950"/>
          </a:xfrm>
        </p:grpSpPr>
        <p:sp>
          <p:nvSpPr>
            <p:cNvPr id="2154" name="Google Shape;2154;g3535b2469ba_0_2029"/>
            <p:cNvSpPr/>
            <p:nvPr/>
          </p:nvSpPr>
          <p:spPr>
            <a:xfrm flipH="1" rot="10800000">
              <a:off x="3947625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g3535b2469ba_0_2029"/>
            <p:cNvSpPr/>
            <p:nvPr/>
          </p:nvSpPr>
          <p:spPr>
            <a:xfrm flipH="1" rot="10800000">
              <a:off x="4066375" y="4510025"/>
              <a:ext cx="60025" cy="77025"/>
            </a:xfrm>
            <a:custGeom>
              <a:rect b="b" l="l" r="r" t="t"/>
              <a:pathLst>
                <a:path extrusionOk="0" h="3081" w="2401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g3535b2469ba_0_2029"/>
            <p:cNvSpPr/>
            <p:nvPr/>
          </p:nvSpPr>
          <p:spPr>
            <a:xfrm flipH="1" rot="10800000">
              <a:off x="4185100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g3535b2469ba_0_2029"/>
            <p:cNvSpPr/>
            <p:nvPr/>
          </p:nvSpPr>
          <p:spPr>
            <a:xfrm flipH="1" rot="10800000">
              <a:off x="4303850" y="4510025"/>
              <a:ext cx="60025" cy="77025"/>
            </a:xfrm>
            <a:custGeom>
              <a:rect b="b" l="l" r="r" t="t"/>
              <a:pathLst>
                <a:path extrusionOk="0" h="3081" w="2401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g3535b2469ba_0_2029"/>
            <p:cNvSpPr/>
            <p:nvPr/>
          </p:nvSpPr>
          <p:spPr>
            <a:xfrm flipH="1" rot="10800000">
              <a:off x="4422575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g3535b2469ba_0_2029"/>
            <p:cNvSpPr/>
            <p:nvPr/>
          </p:nvSpPr>
          <p:spPr>
            <a:xfrm flipH="1" rot="10800000">
              <a:off x="4660050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g3535b2469ba_0_2029"/>
            <p:cNvSpPr/>
            <p:nvPr/>
          </p:nvSpPr>
          <p:spPr>
            <a:xfrm flipH="1" rot="10800000">
              <a:off x="4778775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2" y="308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g3535b2469ba_0_2029"/>
            <p:cNvSpPr/>
            <p:nvPr/>
          </p:nvSpPr>
          <p:spPr>
            <a:xfrm flipH="1" rot="10800000">
              <a:off x="4897525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g3535b2469ba_0_2029"/>
            <p:cNvSpPr/>
            <p:nvPr/>
          </p:nvSpPr>
          <p:spPr>
            <a:xfrm flipH="1" rot="10800000">
              <a:off x="5016250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2" y="308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g3535b2469ba_0_2029"/>
            <p:cNvSpPr/>
            <p:nvPr/>
          </p:nvSpPr>
          <p:spPr>
            <a:xfrm flipH="1" rot="10800000">
              <a:off x="5135000" y="4510025"/>
              <a:ext cx="60025" cy="77025"/>
            </a:xfrm>
            <a:custGeom>
              <a:rect b="b" l="l" r="r" t="t"/>
              <a:pathLst>
                <a:path extrusionOk="0" h="3081" w="2401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g3535b2469ba_0_2029"/>
            <p:cNvSpPr/>
            <p:nvPr/>
          </p:nvSpPr>
          <p:spPr>
            <a:xfrm flipH="1" rot="10800000">
              <a:off x="4541325" y="4373050"/>
              <a:ext cx="60026" cy="214000"/>
            </a:xfrm>
            <a:custGeom>
              <a:rect b="b" l="l" r="r" t="t"/>
              <a:pathLst>
                <a:path extrusionOk="0" h="5586" w="2402">
                  <a:moveTo>
                    <a:pt x="1" y="1"/>
                  </a:moveTo>
                  <a:lnTo>
                    <a:pt x="1" y="5585"/>
                  </a:lnTo>
                  <a:lnTo>
                    <a:pt x="2402" y="5585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g3535b2469ba_0_2029"/>
            <p:cNvSpPr/>
            <p:nvPr/>
          </p:nvSpPr>
          <p:spPr>
            <a:xfrm flipH="1" rot="10800000">
              <a:off x="5966125" y="4491775"/>
              <a:ext cx="101800" cy="112225"/>
            </a:xfrm>
            <a:custGeom>
              <a:rect b="b" l="l" r="r" t="t"/>
              <a:pathLst>
                <a:path extrusionOk="0" h="4489" w="4072">
                  <a:moveTo>
                    <a:pt x="1" y="0"/>
                  </a:moveTo>
                  <a:lnTo>
                    <a:pt x="1" y="4489"/>
                  </a:lnTo>
                  <a:lnTo>
                    <a:pt x="4071" y="22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g3535b2469ba_0_2029"/>
            <p:cNvSpPr/>
            <p:nvPr/>
          </p:nvSpPr>
          <p:spPr>
            <a:xfrm flipH="1" rot="10800000">
              <a:off x="3083925" y="4491775"/>
              <a:ext cx="100500" cy="112225"/>
            </a:xfrm>
            <a:custGeom>
              <a:rect b="b" l="l" r="r" t="t"/>
              <a:pathLst>
                <a:path extrusionOk="0" h="4489" w="4020">
                  <a:moveTo>
                    <a:pt x="4019" y="0"/>
                  </a:moveTo>
                  <a:lnTo>
                    <a:pt x="0" y="2245"/>
                  </a:lnTo>
                  <a:lnTo>
                    <a:pt x="4019" y="4489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g3535b2469ba_0_2029"/>
            <p:cNvSpPr/>
            <p:nvPr/>
          </p:nvSpPr>
          <p:spPr>
            <a:xfrm flipH="1" rot="10800000">
              <a:off x="3828875" y="4447400"/>
              <a:ext cx="60050" cy="139650"/>
            </a:xfrm>
            <a:custGeom>
              <a:rect b="b" l="l" r="r" t="t"/>
              <a:pathLst>
                <a:path extrusionOk="0" h="5586" w="2402">
                  <a:moveTo>
                    <a:pt x="1" y="1"/>
                  </a:moveTo>
                  <a:lnTo>
                    <a:pt x="1" y="5585"/>
                  </a:lnTo>
                  <a:lnTo>
                    <a:pt x="2402" y="5585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g3535b2469ba_0_2029"/>
            <p:cNvSpPr/>
            <p:nvPr/>
          </p:nvSpPr>
          <p:spPr>
            <a:xfrm flipH="1" rot="10800000">
              <a:off x="3243125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g3535b2469ba_0_2029"/>
            <p:cNvSpPr/>
            <p:nvPr/>
          </p:nvSpPr>
          <p:spPr>
            <a:xfrm flipH="1" rot="10800000">
              <a:off x="3361875" y="4510025"/>
              <a:ext cx="60025" cy="77025"/>
            </a:xfrm>
            <a:custGeom>
              <a:rect b="b" l="l" r="r" t="t"/>
              <a:pathLst>
                <a:path extrusionOk="0" h="3081" w="2401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g3535b2469ba_0_2029"/>
            <p:cNvSpPr/>
            <p:nvPr/>
          </p:nvSpPr>
          <p:spPr>
            <a:xfrm flipH="1" rot="10800000">
              <a:off x="3480600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g3535b2469ba_0_2029"/>
            <p:cNvSpPr/>
            <p:nvPr/>
          </p:nvSpPr>
          <p:spPr>
            <a:xfrm flipH="1" rot="10800000">
              <a:off x="3599350" y="4510025"/>
              <a:ext cx="60025" cy="77025"/>
            </a:xfrm>
            <a:custGeom>
              <a:rect b="b" l="l" r="r" t="t"/>
              <a:pathLst>
                <a:path extrusionOk="0" h="3081" w="2401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g3535b2469ba_0_2029"/>
            <p:cNvSpPr/>
            <p:nvPr/>
          </p:nvSpPr>
          <p:spPr>
            <a:xfrm flipH="1" rot="10800000">
              <a:off x="3718075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g3535b2469ba_0_2029"/>
            <p:cNvSpPr/>
            <p:nvPr/>
          </p:nvSpPr>
          <p:spPr>
            <a:xfrm flipH="1" rot="10800000">
              <a:off x="5372450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g3535b2469ba_0_2029"/>
            <p:cNvSpPr/>
            <p:nvPr/>
          </p:nvSpPr>
          <p:spPr>
            <a:xfrm flipH="1" rot="10800000">
              <a:off x="5491175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2" y="308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g3535b2469ba_0_2029"/>
            <p:cNvSpPr/>
            <p:nvPr/>
          </p:nvSpPr>
          <p:spPr>
            <a:xfrm flipH="1" rot="10800000">
              <a:off x="5609925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g3535b2469ba_0_2029"/>
            <p:cNvSpPr/>
            <p:nvPr/>
          </p:nvSpPr>
          <p:spPr>
            <a:xfrm flipH="1" rot="10800000">
              <a:off x="5728650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2" y="308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g3535b2469ba_0_2029"/>
            <p:cNvSpPr/>
            <p:nvPr/>
          </p:nvSpPr>
          <p:spPr>
            <a:xfrm flipH="1" rot="10800000">
              <a:off x="5847400" y="4510025"/>
              <a:ext cx="60025" cy="77025"/>
            </a:xfrm>
            <a:custGeom>
              <a:rect b="b" l="l" r="r" t="t"/>
              <a:pathLst>
                <a:path extrusionOk="0" h="3081" w="2401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g3535b2469ba_0_2029"/>
            <p:cNvSpPr/>
            <p:nvPr/>
          </p:nvSpPr>
          <p:spPr>
            <a:xfrm flipH="1" rot="10800000">
              <a:off x="5253700" y="4447400"/>
              <a:ext cx="60050" cy="139650"/>
            </a:xfrm>
            <a:custGeom>
              <a:rect b="b" l="l" r="r" t="t"/>
              <a:pathLst>
                <a:path extrusionOk="0" h="5586" w="2402">
                  <a:moveTo>
                    <a:pt x="1" y="1"/>
                  </a:moveTo>
                  <a:lnTo>
                    <a:pt x="1" y="5585"/>
                  </a:lnTo>
                  <a:lnTo>
                    <a:pt x="2402" y="5585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9" name="Google Shape;2179;g3535b2469ba_0_2029"/>
          <p:cNvSpPr txBox="1"/>
          <p:nvPr/>
        </p:nvSpPr>
        <p:spPr>
          <a:xfrm>
            <a:off x="723925" y="2472125"/>
            <a:ext cx="3171900" cy="23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Lexend"/>
              <a:buChar char="●"/>
            </a:pPr>
            <a:r>
              <a:rPr b="1" lang="en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ADD MULTIPLE </a:t>
            </a:r>
            <a:r>
              <a:rPr b="1" lang="en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PHOTOS</a:t>
            </a:r>
            <a:endParaRPr b="1">
              <a:solidFill>
                <a:srgbClr val="FFFF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Lexend"/>
              <a:buChar char="●"/>
            </a:pPr>
            <a:r>
              <a:rPr b="1" lang="en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SHOW ADVANCE METADATA</a:t>
            </a:r>
            <a:endParaRPr b="1">
              <a:solidFill>
                <a:srgbClr val="FFFF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Lexend"/>
              <a:buChar char="●"/>
            </a:pPr>
            <a:r>
              <a:rPr b="1" lang="en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PNG , JPG , WEBP (MAX 10MB)</a:t>
            </a:r>
            <a:endParaRPr b="1">
              <a:solidFill>
                <a:srgbClr val="FFFF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Lexend"/>
              <a:buChar char="●"/>
            </a:pPr>
            <a:r>
              <a:rPr b="1" lang="en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GPS BASED LOCATION</a:t>
            </a:r>
            <a:endParaRPr b="1">
              <a:solidFill>
                <a:srgbClr val="FFFF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180" name="Google Shape;2180;g3535b2469ba_0_2029" title="Screenshot_19.jpg"/>
          <p:cNvPicPr preferRelativeResize="0"/>
          <p:nvPr/>
        </p:nvPicPr>
        <p:blipFill rotWithShape="1">
          <a:blip r:embed="rId3">
            <a:alphaModFix/>
          </a:blip>
          <a:srcRect b="8949" l="0" r="0" t="8941"/>
          <a:stretch/>
        </p:blipFill>
        <p:spPr>
          <a:xfrm>
            <a:off x="834700" y="654450"/>
            <a:ext cx="4096772" cy="187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1" name="Google Shape;2181;g3535b2469ba_0_2029" title="Screenshot_20.jpg"/>
          <p:cNvPicPr preferRelativeResize="0"/>
          <p:nvPr/>
        </p:nvPicPr>
        <p:blipFill rotWithShape="1">
          <a:blip r:embed="rId4">
            <a:alphaModFix/>
          </a:blip>
          <a:srcRect b="15795" l="0" r="0" t="15795"/>
          <a:stretch/>
        </p:blipFill>
        <p:spPr>
          <a:xfrm>
            <a:off x="5153025" y="654450"/>
            <a:ext cx="2984000" cy="350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343D"/>
        </a:solidFill>
      </p:bgPr>
    </p:bg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g3535b2469ba_0_2064"/>
          <p:cNvSpPr txBox="1"/>
          <p:nvPr>
            <p:ph type="title"/>
          </p:nvPr>
        </p:nvSpPr>
        <p:spPr>
          <a:xfrm>
            <a:off x="2741800" y="1726400"/>
            <a:ext cx="4427700" cy="10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Lexend ExtraBold"/>
                <a:ea typeface="Lexend ExtraBold"/>
                <a:cs typeface="Lexend ExtraBold"/>
                <a:sym typeface="Lexend ExtraBold"/>
              </a:rPr>
              <a:t>FEATURES OF</a:t>
            </a:r>
            <a:endParaRPr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2187" name="Google Shape;2187;g3535b2469ba_0_2064"/>
          <p:cNvSpPr txBox="1"/>
          <p:nvPr>
            <p:ph idx="1" type="subTitle"/>
          </p:nvPr>
        </p:nvSpPr>
        <p:spPr>
          <a:xfrm>
            <a:off x="1611975" y="1536650"/>
            <a:ext cx="5191500" cy="23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"/>
              <a:t>  </a:t>
            </a:r>
            <a:endParaRPr/>
          </a:p>
        </p:txBody>
      </p:sp>
      <p:grpSp>
        <p:nvGrpSpPr>
          <p:cNvPr id="2188" name="Google Shape;2188;g3535b2469ba_0_2064"/>
          <p:cNvGrpSpPr/>
          <p:nvPr/>
        </p:nvGrpSpPr>
        <p:grpSpPr>
          <a:xfrm rot="-5400000">
            <a:off x="2767119" y="-853650"/>
            <a:ext cx="3609774" cy="7329741"/>
            <a:chOff x="5092804" y="344938"/>
            <a:chExt cx="3270612" cy="4453604"/>
          </a:xfrm>
        </p:grpSpPr>
        <p:sp>
          <p:nvSpPr>
            <p:cNvPr id="2189" name="Google Shape;2189;g3535b2469ba_0_2064"/>
            <p:cNvSpPr/>
            <p:nvPr/>
          </p:nvSpPr>
          <p:spPr>
            <a:xfrm>
              <a:off x="5092804" y="344938"/>
              <a:ext cx="768472" cy="767702"/>
            </a:xfrm>
            <a:custGeom>
              <a:rect b="b" l="l" r="r" t="t"/>
              <a:pathLst>
                <a:path extrusionOk="0" h="51828" w="51880">
                  <a:moveTo>
                    <a:pt x="1" y="1"/>
                  </a:moveTo>
                  <a:lnTo>
                    <a:pt x="1" y="51827"/>
                  </a:lnTo>
                  <a:lnTo>
                    <a:pt x="679" y="51827"/>
                  </a:lnTo>
                  <a:lnTo>
                    <a:pt x="679" y="627"/>
                  </a:lnTo>
                  <a:lnTo>
                    <a:pt x="51879" y="627"/>
                  </a:lnTo>
                  <a:lnTo>
                    <a:pt x="51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g3535b2469ba_0_2064"/>
            <p:cNvSpPr/>
            <p:nvPr/>
          </p:nvSpPr>
          <p:spPr>
            <a:xfrm>
              <a:off x="5105943" y="4030084"/>
              <a:ext cx="768472" cy="768458"/>
            </a:xfrm>
            <a:custGeom>
              <a:rect b="b" l="l" r="r" t="t"/>
              <a:pathLst>
                <a:path extrusionOk="0" h="51879" w="51880">
                  <a:moveTo>
                    <a:pt x="1" y="0"/>
                  </a:moveTo>
                  <a:lnTo>
                    <a:pt x="1" y="51879"/>
                  </a:lnTo>
                  <a:lnTo>
                    <a:pt x="51879" y="51879"/>
                  </a:lnTo>
                  <a:lnTo>
                    <a:pt x="51879" y="51200"/>
                  </a:lnTo>
                  <a:lnTo>
                    <a:pt x="679" y="51200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g3535b2469ba_0_2064"/>
            <p:cNvSpPr/>
            <p:nvPr/>
          </p:nvSpPr>
          <p:spPr>
            <a:xfrm flipH="1">
              <a:off x="7594944" y="344938"/>
              <a:ext cx="768473" cy="767702"/>
            </a:xfrm>
            <a:custGeom>
              <a:rect b="b" l="l" r="r" t="t"/>
              <a:pathLst>
                <a:path extrusionOk="0" h="51828" w="51880">
                  <a:moveTo>
                    <a:pt x="1" y="1"/>
                  </a:moveTo>
                  <a:lnTo>
                    <a:pt x="1" y="51827"/>
                  </a:lnTo>
                  <a:lnTo>
                    <a:pt x="679" y="51827"/>
                  </a:lnTo>
                  <a:lnTo>
                    <a:pt x="679" y="627"/>
                  </a:lnTo>
                  <a:lnTo>
                    <a:pt x="51879" y="627"/>
                  </a:lnTo>
                  <a:lnTo>
                    <a:pt x="51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g3535b2469ba_0_2064"/>
            <p:cNvSpPr/>
            <p:nvPr/>
          </p:nvSpPr>
          <p:spPr>
            <a:xfrm flipH="1">
              <a:off x="7581805" y="4030084"/>
              <a:ext cx="768473" cy="768458"/>
            </a:xfrm>
            <a:custGeom>
              <a:rect b="b" l="l" r="r" t="t"/>
              <a:pathLst>
                <a:path extrusionOk="0" h="51879" w="51880">
                  <a:moveTo>
                    <a:pt x="1" y="0"/>
                  </a:moveTo>
                  <a:lnTo>
                    <a:pt x="1" y="51879"/>
                  </a:lnTo>
                  <a:lnTo>
                    <a:pt x="51879" y="51879"/>
                  </a:lnTo>
                  <a:lnTo>
                    <a:pt x="51879" y="51200"/>
                  </a:lnTo>
                  <a:lnTo>
                    <a:pt x="679" y="51200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93" name="Google Shape;2193;g3535b2469ba_0_2064"/>
          <p:cNvSpPr txBox="1"/>
          <p:nvPr/>
        </p:nvSpPr>
        <p:spPr>
          <a:xfrm>
            <a:off x="3909575" y="4794975"/>
            <a:ext cx="525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94" name="Google Shape;2194;g3535b2469ba_0_2064"/>
          <p:cNvSpPr txBox="1"/>
          <p:nvPr/>
        </p:nvSpPr>
        <p:spPr>
          <a:xfrm>
            <a:off x="2574650" y="4417825"/>
            <a:ext cx="3823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Figure : System Diagram</a:t>
            </a:r>
            <a:endParaRPr b="0" i="0" sz="2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195" name="Google Shape;2195;g3535b2469ba_0_2064" title="LOGO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650" y="2323850"/>
            <a:ext cx="3235150" cy="7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6" name="Google Shape;2196;g3535b2469ba_0_2064" title="vecteezy_technology-ai-artificial-intelligence-ship-in-brain-hi-tech_2258749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9025" y="275250"/>
            <a:ext cx="2127350" cy="212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343D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g3535b2469ba_0_2078"/>
          <p:cNvSpPr txBox="1"/>
          <p:nvPr>
            <p:ph type="title"/>
          </p:nvPr>
        </p:nvSpPr>
        <p:spPr>
          <a:xfrm>
            <a:off x="720000" y="817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BACKGROUND REMOVER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02" name="Google Shape;2202;g3535b2469ba_0_2078"/>
          <p:cNvSpPr txBox="1"/>
          <p:nvPr>
            <p:ph idx="1" type="subTitle"/>
          </p:nvPr>
        </p:nvSpPr>
        <p:spPr>
          <a:xfrm>
            <a:off x="747000" y="2739075"/>
            <a:ext cx="56466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 </a:t>
            </a:r>
            <a:endParaRPr/>
          </a:p>
        </p:txBody>
      </p:sp>
      <p:sp>
        <p:nvSpPr>
          <p:cNvPr id="2203" name="Google Shape;2203;g3535b2469ba_0_2078"/>
          <p:cNvSpPr txBox="1"/>
          <p:nvPr>
            <p:ph idx="2" type="subTitle"/>
          </p:nvPr>
        </p:nvSpPr>
        <p:spPr>
          <a:xfrm>
            <a:off x="720000" y="1277275"/>
            <a:ext cx="57006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2204" name="Google Shape;2204;g3535b2469ba_0_2078"/>
          <p:cNvGrpSpPr/>
          <p:nvPr/>
        </p:nvGrpSpPr>
        <p:grpSpPr>
          <a:xfrm>
            <a:off x="3083925" y="4373050"/>
            <a:ext cx="2984000" cy="230950"/>
            <a:chOff x="3083925" y="4373050"/>
            <a:chExt cx="2984000" cy="230950"/>
          </a:xfrm>
        </p:grpSpPr>
        <p:sp>
          <p:nvSpPr>
            <p:cNvPr id="2205" name="Google Shape;2205;g3535b2469ba_0_2078"/>
            <p:cNvSpPr/>
            <p:nvPr/>
          </p:nvSpPr>
          <p:spPr>
            <a:xfrm flipH="1" rot="10800000">
              <a:off x="3947625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g3535b2469ba_0_2078"/>
            <p:cNvSpPr/>
            <p:nvPr/>
          </p:nvSpPr>
          <p:spPr>
            <a:xfrm flipH="1" rot="10800000">
              <a:off x="4066375" y="4510025"/>
              <a:ext cx="60025" cy="77025"/>
            </a:xfrm>
            <a:custGeom>
              <a:rect b="b" l="l" r="r" t="t"/>
              <a:pathLst>
                <a:path extrusionOk="0" h="3081" w="2401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g3535b2469ba_0_2078"/>
            <p:cNvSpPr/>
            <p:nvPr/>
          </p:nvSpPr>
          <p:spPr>
            <a:xfrm flipH="1" rot="10800000">
              <a:off x="4185100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g3535b2469ba_0_2078"/>
            <p:cNvSpPr/>
            <p:nvPr/>
          </p:nvSpPr>
          <p:spPr>
            <a:xfrm flipH="1" rot="10800000">
              <a:off x="4303850" y="4510025"/>
              <a:ext cx="60025" cy="77025"/>
            </a:xfrm>
            <a:custGeom>
              <a:rect b="b" l="l" r="r" t="t"/>
              <a:pathLst>
                <a:path extrusionOk="0" h="3081" w="2401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g3535b2469ba_0_2078"/>
            <p:cNvSpPr/>
            <p:nvPr/>
          </p:nvSpPr>
          <p:spPr>
            <a:xfrm flipH="1" rot="10800000">
              <a:off x="4422575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g3535b2469ba_0_2078"/>
            <p:cNvSpPr/>
            <p:nvPr/>
          </p:nvSpPr>
          <p:spPr>
            <a:xfrm flipH="1" rot="10800000">
              <a:off x="4660050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g3535b2469ba_0_2078"/>
            <p:cNvSpPr/>
            <p:nvPr/>
          </p:nvSpPr>
          <p:spPr>
            <a:xfrm flipH="1" rot="10800000">
              <a:off x="4778775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2" y="308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g3535b2469ba_0_2078"/>
            <p:cNvSpPr/>
            <p:nvPr/>
          </p:nvSpPr>
          <p:spPr>
            <a:xfrm flipH="1" rot="10800000">
              <a:off x="4897525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g3535b2469ba_0_2078"/>
            <p:cNvSpPr/>
            <p:nvPr/>
          </p:nvSpPr>
          <p:spPr>
            <a:xfrm flipH="1" rot="10800000">
              <a:off x="5016250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2" y="308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g3535b2469ba_0_2078"/>
            <p:cNvSpPr/>
            <p:nvPr/>
          </p:nvSpPr>
          <p:spPr>
            <a:xfrm flipH="1" rot="10800000">
              <a:off x="5135000" y="4510025"/>
              <a:ext cx="60025" cy="77025"/>
            </a:xfrm>
            <a:custGeom>
              <a:rect b="b" l="l" r="r" t="t"/>
              <a:pathLst>
                <a:path extrusionOk="0" h="3081" w="2401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g3535b2469ba_0_2078"/>
            <p:cNvSpPr/>
            <p:nvPr/>
          </p:nvSpPr>
          <p:spPr>
            <a:xfrm flipH="1" rot="10800000">
              <a:off x="4541325" y="4373050"/>
              <a:ext cx="60026" cy="214000"/>
            </a:xfrm>
            <a:custGeom>
              <a:rect b="b" l="l" r="r" t="t"/>
              <a:pathLst>
                <a:path extrusionOk="0" h="5586" w="2402">
                  <a:moveTo>
                    <a:pt x="1" y="1"/>
                  </a:moveTo>
                  <a:lnTo>
                    <a:pt x="1" y="5585"/>
                  </a:lnTo>
                  <a:lnTo>
                    <a:pt x="2402" y="5585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g3535b2469ba_0_2078"/>
            <p:cNvSpPr/>
            <p:nvPr/>
          </p:nvSpPr>
          <p:spPr>
            <a:xfrm flipH="1" rot="10800000">
              <a:off x="5966125" y="4491775"/>
              <a:ext cx="101800" cy="112225"/>
            </a:xfrm>
            <a:custGeom>
              <a:rect b="b" l="l" r="r" t="t"/>
              <a:pathLst>
                <a:path extrusionOk="0" h="4489" w="4072">
                  <a:moveTo>
                    <a:pt x="1" y="0"/>
                  </a:moveTo>
                  <a:lnTo>
                    <a:pt x="1" y="4489"/>
                  </a:lnTo>
                  <a:lnTo>
                    <a:pt x="4071" y="22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g3535b2469ba_0_2078"/>
            <p:cNvSpPr/>
            <p:nvPr/>
          </p:nvSpPr>
          <p:spPr>
            <a:xfrm flipH="1" rot="10800000">
              <a:off x="3083925" y="4491775"/>
              <a:ext cx="100500" cy="112225"/>
            </a:xfrm>
            <a:custGeom>
              <a:rect b="b" l="l" r="r" t="t"/>
              <a:pathLst>
                <a:path extrusionOk="0" h="4489" w="4020">
                  <a:moveTo>
                    <a:pt x="4019" y="0"/>
                  </a:moveTo>
                  <a:lnTo>
                    <a:pt x="0" y="2245"/>
                  </a:lnTo>
                  <a:lnTo>
                    <a:pt x="4019" y="4489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g3535b2469ba_0_2078"/>
            <p:cNvSpPr/>
            <p:nvPr/>
          </p:nvSpPr>
          <p:spPr>
            <a:xfrm flipH="1" rot="10800000">
              <a:off x="3828875" y="4447400"/>
              <a:ext cx="60050" cy="139650"/>
            </a:xfrm>
            <a:custGeom>
              <a:rect b="b" l="l" r="r" t="t"/>
              <a:pathLst>
                <a:path extrusionOk="0" h="5586" w="2402">
                  <a:moveTo>
                    <a:pt x="1" y="1"/>
                  </a:moveTo>
                  <a:lnTo>
                    <a:pt x="1" y="5585"/>
                  </a:lnTo>
                  <a:lnTo>
                    <a:pt x="2402" y="5585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g3535b2469ba_0_2078"/>
            <p:cNvSpPr/>
            <p:nvPr/>
          </p:nvSpPr>
          <p:spPr>
            <a:xfrm flipH="1" rot="10800000">
              <a:off x="3243125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g3535b2469ba_0_2078"/>
            <p:cNvSpPr/>
            <p:nvPr/>
          </p:nvSpPr>
          <p:spPr>
            <a:xfrm flipH="1" rot="10800000">
              <a:off x="3361875" y="4510025"/>
              <a:ext cx="60025" cy="77025"/>
            </a:xfrm>
            <a:custGeom>
              <a:rect b="b" l="l" r="r" t="t"/>
              <a:pathLst>
                <a:path extrusionOk="0" h="3081" w="2401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g3535b2469ba_0_2078"/>
            <p:cNvSpPr/>
            <p:nvPr/>
          </p:nvSpPr>
          <p:spPr>
            <a:xfrm flipH="1" rot="10800000">
              <a:off x="3480600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g3535b2469ba_0_2078"/>
            <p:cNvSpPr/>
            <p:nvPr/>
          </p:nvSpPr>
          <p:spPr>
            <a:xfrm flipH="1" rot="10800000">
              <a:off x="3599350" y="4510025"/>
              <a:ext cx="60025" cy="77025"/>
            </a:xfrm>
            <a:custGeom>
              <a:rect b="b" l="l" r="r" t="t"/>
              <a:pathLst>
                <a:path extrusionOk="0" h="3081" w="2401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g3535b2469ba_0_2078"/>
            <p:cNvSpPr/>
            <p:nvPr/>
          </p:nvSpPr>
          <p:spPr>
            <a:xfrm flipH="1" rot="10800000">
              <a:off x="3718075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g3535b2469ba_0_2078"/>
            <p:cNvSpPr/>
            <p:nvPr/>
          </p:nvSpPr>
          <p:spPr>
            <a:xfrm flipH="1" rot="10800000">
              <a:off x="5372450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g3535b2469ba_0_2078"/>
            <p:cNvSpPr/>
            <p:nvPr/>
          </p:nvSpPr>
          <p:spPr>
            <a:xfrm flipH="1" rot="10800000">
              <a:off x="5491175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2" y="308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g3535b2469ba_0_2078"/>
            <p:cNvSpPr/>
            <p:nvPr/>
          </p:nvSpPr>
          <p:spPr>
            <a:xfrm flipH="1" rot="10800000">
              <a:off x="5609925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g3535b2469ba_0_2078"/>
            <p:cNvSpPr/>
            <p:nvPr/>
          </p:nvSpPr>
          <p:spPr>
            <a:xfrm flipH="1" rot="10800000">
              <a:off x="5728650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2" y="308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g3535b2469ba_0_2078"/>
            <p:cNvSpPr/>
            <p:nvPr/>
          </p:nvSpPr>
          <p:spPr>
            <a:xfrm flipH="1" rot="10800000">
              <a:off x="5847400" y="4510025"/>
              <a:ext cx="60025" cy="77025"/>
            </a:xfrm>
            <a:custGeom>
              <a:rect b="b" l="l" r="r" t="t"/>
              <a:pathLst>
                <a:path extrusionOk="0" h="3081" w="2401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g3535b2469ba_0_2078"/>
            <p:cNvSpPr/>
            <p:nvPr/>
          </p:nvSpPr>
          <p:spPr>
            <a:xfrm flipH="1" rot="10800000">
              <a:off x="5253700" y="4447400"/>
              <a:ext cx="60050" cy="139650"/>
            </a:xfrm>
            <a:custGeom>
              <a:rect b="b" l="l" r="r" t="t"/>
              <a:pathLst>
                <a:path extrusionOk="0" h="5586" w="2402">
                  <a:moveTo>
                    <a:pt x="1" y="1"/>
                  </a:moveTo>
                  <a:lnTo>
                    <a:pt x="1" y="5585"/>
                  </a:lnTo>
                  <a:lnTo>
                    <a:pt x="2402" y="5585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30" name="Google Shape;2230;g3535b2469ba_0_2078"/>
          <p:cNvSpPr txBox="1"/>
          <p:nvPr/>
        </p:nvSpPr>
        <p:spPr>
          <a:xfrm>
            <a:off x="5609100" y="1369325"/>
            <a:ext cx="3093000" cy="31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UPLOAD YOUR PHOTO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CLICK REMOVE BACKGROUND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JUST WAIT &amp; SEE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LOOK , YOUR BG HAS BEEN REMOVED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231" name="Google Shape;2231;g3535b2469ba_0_2078" title="Screenshot_21.jpg"/>
          <p:cNvPicPr preferRelativeResize="0"/>
          <p:nvPr/>
        </p:nvPicPr>
        <p:blipFill rotWithShape="1">
          <a:blip r:embed="rId3">
            <a:alphaModFix/>
          </a:blip>
          <a:srcRect b="7911" l="0" r="0" t="7920"/>
          <a:stretch/>
        </p:blipFill>
        <p:spPr>
          <a:xfrm>
            <a:off x="720000" y="1294138"/>
            <a:ext cx="4977073" cy="24392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Short left arrow - red.png - Wikimedia Commons" id="2232" name="Google Shape;2232;g3535b2469ba_0_20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680875" y="2271700"/>
            <a:ext cx="1145600" cy="110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343D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g3535b2469ba_0_2114"/>
          <p:cNvSpPr txBox="1"/>
          <p:nvPr>
            <p:ph type="title"/>
          </p:nvPr>
        </p:nvSpPr>
        <p:spPr>
          <a:xfrm>
            <a:off x="720000" y="817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ENHANCING &amp; AI CHATBOT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38" name="Google Shape;2238;g3535b2469ba_0_2114"/>
          <p:cNvSpPr txBox="1"/>
          <p:nvPr>
            <p:ph idx="1" type="subTitle"/>
          </p:nvPr>
        </p:nvSpPr>
        <p:spPr>
          <a:xfrm>
            <a:off x="747000" y="2739075"/>
            <a:ext cx="56466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 </a:t>
            </a:r>
            <a:endParaRPr/>
          </a:p>
        </p:txBody>
      </p:sp>
      <p:sp>
        <p:nvSpPr>
          <p:cNvPr id="2239" name="Google Shape;2239;g3535b2469ba_0_2114"/>
          <p:cNvSpPr txBox="1"/>
          <p:nvPr>
            <p:ph idx="2" type="subTitle"/>
          </p:nvPr>
        </p:nvSpPr>
        <p:spPr>
          <a:xfrm>
            <a:off x="720000" y="1277275"/>
            <a:ext cx="57006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2240" name="Google Shape;2240;g3535b2469ba_0_2114"/>
          <p:cNvGrpSpPr/>
          <p:nvPr/>
        </p:nvGrpSpPr>
        <p:grpSpPr>
          <a:xfrm>
            <a:off x="3083925" y="4373050"/>
            <a:ext cx="2984000" cy="230950"/>
            <a:chOff x="3083925" y="4373050"/>
            <a:chExt cx="2984000" cy="230950"/>
          </a:xfrm>
        </p:grpSpPr>
        <p:sp>
          <p:nvSpPr>
            <p:cNvPr id="2241" name="Google Shape;2241;g3535b2469ba_0_2114"/>
            <p:cNvSpPr/>
            <p:nvPr/>
          </p:nvSpPr>
          <p:spPr>
            <a:xfrm flipH="1" rot="10800000">
              <a:off x="3947625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g3535b2469ba_0_2114"/>
            <p:cNvSpPr/>
            <p:nvPr/>
          </p:nvSpPr>
          <p:spPr>
            <a:xfrm flipH="1" rot="10800000">
              <a:off x="4066375" y="4510025"/>
              <a:ext cx="60025" cy="77025"/>
            </a:xfrm>
            <a:custGeom>
              <a:rect b="b" l="l" r="r" t="t"/>
              <a:pathLst>
                <a:path extrusionOk="0" h="3081" w="2401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g3535b2469ba_0_2114"/>
            <p:cNvSpPr/>
            <p:nvPr/>
          </p:nvSpPr>
          <p:spPr>
            <a:xfrm flipH="1" rot="10800000">
              <a:off x="4185100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g3535b2469ba_0_2114"/>
            <p:cNvSpPr/>
            <p:nvPr/>
          </p:nvSpPr>
          <p:spPr>
            <a:xfrm flipH="1" rot="10800000">
              <a:off x="4303850" y="4510025"/>
              <a:ext cx="60025" cy="77025"/>
            </a:xfrm>
            <a:custGeom>
              <a:rect b="b" l="l" r="r" t="t"/>
              <a:pathLst>
                <a:path extrusionOk="0" h="3081" w="2401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g3535b2469ba_0_2114"/>
            <p:cNvSpPr/>
            <p:nvPr/>
          </p:nvSpPr>
          <p:spPr>
            <a:xfrm flipH="1" rot="10800000">
              <a:off x="4422575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g3535b2469ba_0_2114"/>
            <p:cNvSpPr/>
            <p:nvPr/>
          </p:nvSpPr>
          <p:spPr>
            <a:xfrm flipH="1" rot="10800000">
              <a:off x="4660050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g3535b2469ba_0_2114"/>
            <p:cNvSpPr/>
            <p:nvPr/>
          </p:nvSpPr>
          <p:spPr>
            <a:xfrm flipH="1" rot="10800000">
              <a:off x="4778775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2" y="308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g3535b2469ba_0_2114"/>
            <p:cNvSpPr/>
            <p:nvPr/>
          </p:nvSpPr>
          <p:spPr>
            <a:xfrm flipH="1" rot="10800000">
              <a:off x="4897525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g3535b2469ba_0_2114"/>
            <p:cNvSpPr/>
            <p:nvPr/>
          </p:nvSpPr>
          <p:spPr>
            <a:xfrm flipH="1" rot="10800000">
              <a:off x="5016250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2" y="308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g3535b2469ba_0_2114"/>
            <p:cNvSpPr/>
            <p:nvPr/>
          </p:nvSpPr>
          <p:spPr>
            <a:xfrm flipH="1" rot="10800000">
              <a:off x="5135000" y="4510025"/>
              <a:ext cx="60025" cy="77025"/>
            </a:xfrm>
            <a:custGeom>
              <a:rect b="b" l="l" r="r" t="t"/>
              <a:pathLst>
                <a:path extrusionOk="0" h="3081" w="2401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g3535b2469ba_0_2114"/>
            <p:cNvSpPr/>
            <p:nvPr/>
          </p:nvSpPr>
          <p:spPr>
            <a:xfrm flipH="1" rot="10800000">
              <a:off x="4541325" y="4373050"/>
              <a:ext cx="60026" cy="214000"/>
            </a:xfrm>
            <a:custGeom>
              <a:rect b="b" l="l" r="r" t="t"/>
              <a:pathLst>
                <a:path extrusionOk="0" h="5586" w="2402">
                  <a:moveTo>
                    <a:pt x="1" y="1"/>
                  </a:moveTo>
                  <a:lnTo>
                    <a:pt x="1" y="5585"/>
                  </a:lnTo>
                  <a:lnTo>
                    <a:pt x="2402" y="5585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g3535b2469ba_0_2114"/>
            <p:cNvSpPr/>
            <p:nvPr/>
          </p:nvSpPr>
          <p:spPr>
            <a:xfrm flipH="1" rot="10800000">
              <a:off x="5966125" y="4491775"/>
              <a:ext cx="101800" cy="112225"/>
            </a:xfrm>
            <a:custGeom>
              <a:rect b="b" l="l" r="r" t="t"/>
              <a:pathLst>
                <a:path extrusionOk="0" h="4489" w="4072">
                  <a:moveTo>
                    <a:pt x="1" y="0"/>
                  </a:moveTo>
                  <a:lnTo>
                    <a:pt x="1" y="4489"/>
                  </a:lnTo>
                  <a:lnTo>
                    <a:pt x="4071" y="22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g3535b2469ba_0_2114"/>
            <p:cNvSpPr/>
            <p:nvPr/>
          </p:nvSpPr>
          <p:spPr>
            <a:xfrm flipH="1" rot="10800000">
              <a:off x="3083925" y="4491775"/>
              <a:ext cx="100500" cy="112225"/>
            </a:xfrm>
            <a:custGeom>
              <a:rect b="b" l="l" r="r" t="t"/>
              <a:pathLst>
                <a:path extrusionOk="0" h="4489" w="4020">
                  <a:moveTo>
                    <a:pt x="4019" y="0"/>
                  </a:moveTo>
                  <a:lnTo>
                    <a:pt x="0" y="2245"/>
                  </a:lnTo>
                  <a:lnTo>
                    <a:pt x="4019" y="4489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g3535b2469ba_0_2114"/>
            <p:cNvSpPr/>
            <p:nvPr/>
          </p:nvSpPr>
          <p:spPr>
            <a:xfrm flipH="1" rot="10800000">
              <a:off x="3828875" y="4447400"/>
              <a:ext cx="60050" cy="139650"/>
            </a:xfrm>
            <a:custGeom>
              <a:rect b="b" l="l" r="r" t="t"/>
              <a:pathLst>
                <a:path extrusionOk="0" h="5586" w="2402">
                  <a:moveTo>
                    <a:pt x="1" y="1"/>
                  </a:moveTo>
                  <a:lnTo>
                    <a:pt x="1" y="5585"/>
                  </a:lnTo>
                  <a:lnTo>
                    <a:pt x="2402" y="5585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g3535b2469ba_0_2114"/>
            <p:cNvSpPr/>
            <p:nvPr/>
          </p:nvSpPr>
          <p:spPr>
            <a:xfrm flipH="1" rot="10800000">
              <a:off x="3243125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g3535b2469ba_0_2114"/>
            <p:cNvSpPr/>
            <p:nvPr/>
          </p:nvSpPr>
          <p:spPr>
            <a:xfrm flipH="1" rot="10800000">
              <a:off x="3361875" y="4510025"/>
              <a:ext cx="60025" cy="77025"/>
            </a:xfrm>
            <a:custGeom>
              <a:rect b="b" l="l" r="r" t="t"/>
              <a:pathLst>
                <a:path extrusionOk="0" h="3081" w="2401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g3535b2469ba_0_2114"/>
            <p:cNvSpPr/>
            <p:nvPr/>
          </p:nvSpPr>
          <p:spPr>
            <a:xfrm flipH="1" rot="10800000">
              <a:off x="3480600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g3535b2469ba_0_2114"/>
            <p:cNvSpPr/>
            <p:nvPr/>
          </p:nvSpPr>
          <p:spPr>
            <a:xfrm flipH="1" rot="10800000">
              <a:off x="3599350" y="4510025"/>
              <a:ext cx="60025" cy="77025"/>
            </a:xfrm>
            <a:custGeom>
              <a:rect b="b" l="l" r="r" t="t"/>
              <a:pathLst>
                <a:path extrusionOk="0" h="3081" w="2401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g3535b2469ba_0_2114"/>
            <p:cNvSpPr/>
            <p:nvPr/>
          </p:nvSpPr>
          <p:spPr>
            <a:xfrm flipH="1" rot="10800000">
              <a:off x="3718075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g3535b2469ba_0_2114"/>
            <p:cNvSpPr/>
            <p:nvPr/>
          </p:nvSpPr>
          <p:spPr>
            <a:xfrm flipH="1" rot="10800000">
              <a:off x="5372450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g3535b2469ba_0_2114"/>
            <p:cNvSpPr/>
            <p:nvPr/>
          </p:nvSpPr>
          <p:spPr>
            <a:xfrm flipH="1" rot="10800000">
              <a:off x="5491175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2" y="308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g3535b2469ba_0_2114"/>
            <p:cNvSpPr/>
            <p:nvPr/>
          </p:nvSpPr>
          <p:spPr>
            <a:xfrm flipH="1" rot="10800000">
              <a:off x="5609925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g3535b2469ba_0_2114"/>
            <p:cNvSpPr/>
            <p:nvPr/>
          </p:nvSpPr>
          <p:spPr>
            <a:xfrm flipH="1" rot="10800000">
              <a:off x="5728650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2" y="308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g3535b2469ba_0_2114"/>
            <p:cNvSpPr/>
            <p:nvPr/>
          </p:nvSpPr>
          <p:spPr>
            <a:xfrm flipH="1" rot="10800000">
              <a:off x="5847400" y="4510025"/>
              <a:ext cx="60025" cy="77025"/>
            </a:xfrm>
            <a:custGeom>
              <a:rect b="b" l="l" r="r" t="t"/>
              <a:pathLst>
                <a:path extrusionOk="0" h="3081" w="2401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g3535b2469ba_0_2114"/>
            <p:cNvSpPr/>
            <p:nvPr/>
          </p:nvSpPr>
          <p:spPr>
            <a:xfrm flipH="1" rot="10800000">
              <a:off x="5253700" y="4447400"/>
              <a:ext cx="60050" cy="139650"/>
            </a:xfrm>
            <a:custGeom>
              <a:rect b="b" l="l" r="r" t="t"/>
              <a:pathLst>
                <a:path extrusionOk="0" h="5586" w="2402">
                  <a:moveTo>
                    <a:pt x="1" y="1"/>
                  </a:moveTo>
                  <a:lnTo>
                    <a:pt x="1" y="5585"/>
                  </a:lnTo>
                  <a:lnTo>
                    <a:pt x="2402" y="5585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66" name="Google Shape;2266;g3535b2469ba_0_2114"/>
          <p:cNvSpPr txBox="1"/>
          <p:nvPr/>
        </p:nvSpPr>
        <p:spPr>
          <a:xfrm>
            <a:off x="5922913" y="3794450"/>
            <a:ext cx="3093000" cy="31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Lexend SemiBold"/>
              <a:buChar char="●"/>
            </a:pPr>
            <a:r>
              <a:rPr lang="en">
                <a:solidFill>
                  <a:srgbClr val="FFFF00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AI BASED </a:t>
            </a:r>
            <a:r>
              <a:rPr lang="en">
                <a:solidFill>
                  <a:srgbClr val="FFFF00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CHATBOT</a:t>
            </a:r>
            <a:endParaRPr>
              <a:solidFill>
                <a:srgbClr val="FFFF00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Lexend SemiBold"/>
              <a:buChar char="●"/>
            </a:pPr>
            <a:r>
              <a:rPr lang="en">
                <a:solidFill>
                  <a:srgbClr val="FFFF00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WRITE YOUR QUES &amp; WAIT FOR YOUR ANS</a:t>
            </a:r>
            <a:endParaRPr>
              <a:solidFill>
                <a:srgbClr val="FFFF00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2267" name="Google Shape;2267;g3535b2469ba_0_2114" title="Screenshot_22.jpg"/>
          <p:cNvPicPr preferRelativeResize="0"/>
          <p:nvPr/>
        </p:nvPicPr>
        <p:blipFill rotWithShape="1">
          <a:blip r:embed="rId3">
            <a:alphaModFix/>
          </a:blip>
          <a:srcRect b="0" l="0" r="14111" t="7518"/>
          <a:stretch/>
        </p:blipFill>
        <p:spPr>
          <a:xfrm>
            <a:off x="747000" y="654451"/>
            <a:ext cx="3500824" cy="305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8" name="Google Shape;2268;g3535b2469ba_0_2114" title="Screenshot_23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1625" y="654451"/>
            <a:ext cx="3802773" cy="3056251"/>
          </a:xfrm>
          <a:prstGeom prst="rect">
            <a:avLst/>
          </a:prstGeom>
          <a:noFill/>
          <a:ln>
            <a:noFill/>
          </a:ln>
        </p:spPr>
      </p:pic>
      <p:sp>
        <p:nvSpPr>
          <p:cNvPr id="2269" name="Google Shape;2269;g3535b2469ba_0_2114"/>
          <p:cNvSpPr txBox="1"/>
          <p:nvPr/>
        </p:nvSpPr>
        <p:spPr>
          <a:xfrm>
            <a:off x="532700" y="3710700"/>
            <a:ext cx="22221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Lexend SemiBold"/>
              <a:buChar char="●"/>
            </a:pPr>
            <a:r>
              <a:rPr lang="en">
                <a:solidFill>
                  <a:srgbClr val="FFFF00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UPLOAD PHOTO</a:t>
            </a:r>
            <a:endParaRPr>
              <a:solidFill>
                <a:srgbClr val="FFFF00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Lexend SemiBold"/>
              <a:buChar char="●"/>
            </a:pPr>
            <a:r>
              <a:rPr lang="en">
                <a:solidFill>
                  <a:srgbClr val="FFFF00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ADJUST YOUR SCALE</a:t>
            </a:r>
            <a:endParaRPr>
              <a:solidFill>
                <a:srgbClr val="FFFF00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Lexend SemiBold"/>
              <a:buChar char="●"/>
            </a:pPr>
            <a:r>
              <a:rPr lang="en">
                <a:solidFill>
                  <a:srgbClr val="FFFF00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CLICK RETOUCH IMAGE &amp; SEE</a:t>
            </a:r>
            <a:endParaRPr>
              <a:solidFill>
                <a:srgbClr val="FFFF00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343D"/>
        </a:solidFill>
      </p:bgPr>
    </p:bg>
    <p:spTree>
      <p:nvGrpSpPr>
        <p:cNvPr id="2273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" name="Google Shape;2274;p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Operating Environment</a:t>
            </a:r>
            <a:endParaRPr/>
          </a:p>
        </p:txBody>
      </p:sp>
      <p:sp>
        <p:nvSpPr>
          <p:cNvPr id="2275" name="Google Shape;2275;p8"/>
          <p:cNvSpPr txBox="1"/>
          <p:nvPr>
            <p:ph idx="1" type="subTitle"/>
          </p:nvPr>
        </p:nvSpPr>
        <p:spPr>
          <a:xfrm>
            <a:off x="4954880" y="2719963"/>
            <a:ext cx="28791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AI-driven editing capabilities, like background elimination, require sufficient processing power and memory.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76" name="Google Shape;2276;p8"/>
          <p:cNvSpPr txBox="1"/>
          <p:nvPr>
            <p:ph idx="2" type="subTitle"/>
          </p:nvPr>
        </p:nvSpPr>
        <p:spPr>
          <a:xfrm>
            <a:off x="1318300" y="2719863"/>
            <a:ext cx="28791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Optimized for major web browsers like Chrome, Firefox, Edge, and Safari to ensure a consistent user experience.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77" name="Google Shape;2277;p8"/>
          <p:cNvSpPr txBox="1"/>
          <p:nvPr>
            <p:ph idx="3" type="subTitle"/>
          </p:nvPr>
        </p:nvSpPr>
        <p:spPr>
          <a:xfrm>
            <a:off x="1318300" y="2143325"/>
            <a:ext cx="28791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1800"/>
              <a:t>Browser Compatibility</a:t>
            </a:r>
            <a:endParaRPr b="1" sz="1800"/>
          </a:p>
        </p:txBody>
      </p:sp>
      <p:sp>
        <p:nvSpPr>
          <p:cNvPr id="2278" name="Google Shape;2278;p8"/>
          <p:cNvSpPr txBox="1"/>
          <p:nvPr>
            <p:ph idx="4" type="subTitle"/>
          </p:nvPr>
        </p:nvSpPr>
        <p:spPr>
          <a:xfrm>
            <a:off x="4954864" y="2143325"/>
            <a:ext cx="28791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1800"/>
              <a:t>Hardware Limitations</a:t>
            </a:r>
            <a:endParaRPr/>
          </a:p>
        </p:txBody>
      </p:sp>
      <p:grpSp>
        <p:nvGrpSpPr>
          <p:cNvPr id="2279" name="Google Shape;2279;p8"/>
          <p:cNvGrpSpPr/>
          <p:nvPr/>
        </p:nvGrpSpPr>
        <p:grpSpPr>
          <a:xfrm>
            <a:off x="2628538" y="1857600"/>
            <a:ext cx="241975" cy="285725"/>
            <a:chOff x="3353375" y="1374375"/>
            <a:chExt cx="241975" cy="285725"/>
          </a:xfrm>
        </p:grpSpPr>
        <p:sp>
          <p:nvSpPr>
            <p:cNvPr id="2280" name="Google Shape;2280;p8"/>
            <p:cNvSpPr/>
            <p:nvPr/>
          </p:nvSpPr>
          <p:spPr>
            <a:xfrm>
              <a:off x="3492125" y="1374375"/>
              <a:ext cx="43800" cy="113525"/>
            </a:xfrm>
            <a:custGeom>
              <a:rect b="b" l="l" r="r" t="t"/>
              <a:pathLst>
                <a:path extrusionOk="0" h="4541" w="1752">
                  <a:moveTo>
                    <a:pt x="1" y="0"/>
                  </a:moveTo>
                  <a:lnTo>
                    <a:pt x="1" y="4540"/>
                  </a:lnTo>
                  <a:lnTo>
                    <a:pt x="1751" y="4540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8"/>
            <p:cNvSpPr/>
            <p:nvPr/>
          </p:nvSpPr>
          <p:spPr>
            <a:xfrm>
              <a:off x="3449800" y="1374375"/>
              <a:ext cx="25625" cy="113525"/>
            </a:xfrm>
            <a:custGeom>
              <a:rect b="b" l="l" r="r" t="t"/>
              <a:pathLst>
                <a:path extrusionOk="0" h="4541" w="1025">
                  <a:moveTo>
                    <a:pt x="1025" y="0"/>
                  </a:moveTo>
                  <a:lnTo>
                    <a:pt x="0" y="612"/>
                  </a:lnTo>
                  <a:lnTo>
                    <a:pt x="0" y="3928"/>
                  </a:lnTo>
                  <a:lnTo>
                    <a:pt x="1025" y="4540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8"/>
            <p:cNvSpPr/>
            <p:nvPr/>
          </p:nvSpPr>
          <p:spPr>
            <a:xfrm>
              <a:off x="3353375" y="1396775"/>
              <a:ext cx="142700" cy="263325"/>
            </a:xfrm>
            <a:custGeom>
              <a:rect b="b" l="l" r="r" t="t"/>
              <a:pathLst>
                <a:path extrusionOk="0" h="10533" w="5708">
                  <a:moveTo>
                    <a:pt x="2519" y="6305"/>
                  </a:moveTo>
                  <a:lnTo>
                    <a:pt x="2519" y="7359"/>
                  </a:lnTo>
                  <a:lnTo>
                    <a:pt x="1936" y="6946"/>
                  </a:lnTo>
                  <a:lnTo>
                    <a:pt x="2178" y="6305"/>
                  </a:lnTo>
                  <a:close/>
                  <a:moveTo>
                    <a:pt x="3188" y="6291"/>
                  </a:moveTo>
                  <a:lnTo>
                    <a:pt x="3530" y="6305"/>
                  </a:lnTo>
                  <a:lnTo>
                    <a:pt x="3772" y="6946"/>
                  </a:lnTo>
                  <a:lnTo>
                    <a:pt x="3188" y="7359"/>
                  </a:lnTo>
                  <a:lnTo>
                    <a:pt x="3188" y="6291"/>
                  </a:lnTo>
                  <a:close/>
                  <a:moveTo>
                    <a:pt x="1879" y="1"/>
                  </a:moveTo>
                  <a:lnTo>
                    <a:pt x="1879" y="2747"/>
                  </a:lnTo>
                  <a:lnTo>
                    <a:pt x="2519" y="2747"/>
                  </a:lnTo>
                  <a:lnTo>
                    <a:pt x="2519" y="5637"/>
                  </a:lnTo>
                  <a:lnTo>
                    <a:pt x="1708" y="5637"/>
                  </a:lnTo>
                  <a:lnTo>
                    <a:pt x="0" y="10290"/>
                  </a:lnTo>
                  <a:lnTo>
                    <a:pt x="627" y="10518"/>
                  </a:lnTo>
                  <a:lnTo>
                    <a:pt x="1694" y="7601"/>
                  </a:lnTo>
                  <a:lnTo>
                    <a:pt x="2519" y="8170"/>
                  </a:lnTo>
                  <a:lnTo>
                    <a:pt x="2519" y="10532"/>
                  </a:lnTo>
                  <a:lnTo>
                    <a:pt x="3188" y="10532"/>
                  </a:lnTo>
                  <a:lnTo>
                    <a:pt x="3188" y="8184"/>
                  </a:lnTo>
                  <a:lnTo>
                    <a:pt x="4000" y="7601"/>
                  </a:lnTo>
                  <a:lnTo>
                    <a:pt x="5067" y="10518"/>
                  </a:lnTo>
                  <a:lnTo>
                    <a:pt x="5707" y="10290"/>
                  </a:lnTo>
                  <a:lnTo>
                    <a:pt x="4000" y="5637"/>
                  </a:lnTo>
                  <a:lnTo>
                    <a:pt x="3174" y="5637"/>
                  </a:lnTo>
                  <a:lnTo>
                    <a:pt x="31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8"/>
            <p:cNvSpPr/>
            <p:nvPr/>
          </p:nvSpPr>
          <p:spPr>
            <a:xfrm>
              <a:off x="3565775" y="1422750"/>
              <a:ext cx="29575" cy="16750"/>
            </a:xfrm>
            <a:custGeom>
              <a:rect b="b" l="l" r="r" t="t"/>
              <a:pathLst>
                <a:path extrusionOk="0" h="670" w="1183">
                  <a:moveTo>
                    <a:pt x="1" y="1"/>
                  </a:moveTo>
                  <a:lnTo>
                    <a:pt x="1" y="670"/>
                  </a:lnTo>
                  <a:lnTo>
                    <a:pt x="1182" y="670"/>
                  </a:lnTo>
                  <a:lnTo>
                    <a:pt x="1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8"/>
            <p:cNvSpPr/>
            <p:nvPr/>
          </p:nvSpPr>
          <p:spPr>
            <a:xfrm>
              <a:off x="3553675" y="1378275"/>
              <a:ext cx="33825" cy="29925"/>
            </a:xfrm>
            <a:custGeom>
              <a:rect b="b" l="l" r="r" t="t"/>
              <a:pathLst>
                <a:path extrusionOk="0" h="1197" w="1353">
                  <a:moveTo>
                    <a:pt x="969" y="1"/>
                  </a:moveTo>
                  <a:lnTo>
                    <a:pt x="1" y="655"/>
                  </a:lnTo>
                  <a:lnTo>
                    <a:pt x="371" y="1196"/>
                  </a:lnTo>
                  <a:lnTo>
                    <a:pt x="1353" y="556"/>
                  </a:lnTo>
                  <a:lnTo>
                    <a:pt x="9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8"/>
            <p:cNvSpPr/>
            <p:nvPr/>
          </p:nvSpPr>
          <p:spPr>
            <a:xfrm>
              <a:off x="3553675" y="1453700"/>
              <a:ext cx="33475" cy="30275"/>
            </a:xfrm>
            <a:custGeom>
              <a:rect b="b" l="l" r="r" t="t"/>
              <a:pathLst>
                <a:path extrusionOk="0" h="1211" w="1339">
                  <a:moveTo>
                    <a:pt x="371" y="1"/>
                  </a:moveTo>
                  <a:lnTo>
                    <a:pt x="1" y="556"/>
                  </a:lnTo>
                  <a:lnTo>
                    <a:pt x="969" y="1211"/>
                  </a:lnTo>
                  <a:lnTo>
                    <a:pt x="1339" y="65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86" name="Google Shape;2286;p8"/>
          <p:cNvGrpSpPr/>
          <p:nvPr/>
        </p:nvGrpSpPr>
        <p:grpSpPr>
          <a:xfrm>
            <a:off x="6251388" y="1857413"/>
            <a:ext cx="286075" cy="286100"/>
            <a:chOff x="7849975" y="3322350"/>
            <a:chExt cx="286075" cy="286100"/>
          </a:xfrm>
        </p:grpSpPr>
        <p:sp>
          <p:nvSpPr>
            <p:cNvPr id="2287" name="Google Shape;2287;p8"/>
            <p:cNvSpPr/>
            <p:nvPr/>
          </p:nvSpPr>
          <p:spPr>
            <a:xfrm>
              <a:off x="7849975" y="3322350"/>
              <a:ext cx="80775" cy="81150"/>
            </a:xfrm>
            <a:custGeom>
              <a:rect b="b" l="l" r="r" t="t"/>
              <a:pathLst>
                <a:path extrusionOk="0" h="3246" w="3231">
                  <a:moveTo>
                    <a:pt x="0" y="1"/>
                  </a:moveTo>
                  <a:lnTo>
                    <a:pt x="0" y="3246"/>
                  </a:lnTo>
                  <a:lnTo>
                    <a:pt x="669" y="3246"/>
                  </a:lnTo>
                  <a:lnTo>
                    <a:pt x="669" y="670"/>
                  </a:lnTo>
                  <a:lnTo>
                    <a:pt x="3231" y="670"/>
                  </a:lnTo>
                  <a:lnTo>
                    <a:pt x="32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8"/>
            <p:cNvSpPr/>
            <p:nvPr/>
          </p:nvSpPr>
          <p:spPr>
            <a:xfrm>
              <a:off x="8054900" y="3322350"/>
              <a:ext cx="81150" cy="81150"/>
            </a:xfrm>
            <a:custGeom>
              <a:rect b="b" l="l" r="r" t="t"/>
              <a:pathLst>
                <a:path extrusionOk="0" h="3246" w="3246">
                  <a:moveTo>
                    <a:pt x="1" y="1"/>
                  </a:moveTo>
                  <a:lnTo>
                    <a:pt x="1" y="670"/>
                  </a:lnTo>
                  <a:lnTo>
                    <a:pt x="2577" y="670"/>
                  </a:lnTo>
                  <a:lnTo>
                    <a:pt x="2577" y="3246"/>
                  </a:lnTo>
                  <a:lnTo>
                    <a:pt x="3246" y="3246"/>
                  </a:lnTo>
                  <a:lnTo>
                    <a:pt x="3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8"/>
            <p:cNvSpPr/>
            <p:nvPr/>
          </p:nvSpPr>
          <p:spPr>
            <a:xfrm>
              <a:off x="7849975" y="3527300"/>
              <a:ext cx="80775" cy="81150"/>
            </a:xfrm>
            <a:custGeom>
              <a:rect b="b" l="l" r="r" t="t"/>
              <a:pathLst>
                <a:path extrusionOk="0" h="3246" w="3231">
                  <a:moveTo>
                    <a:pt x="0" y="0"/>
                  </a:moveTo>
                  <a:lnTo>
                    <a:pt x="0" y="3245"/>
                  </a:lnTo>
                  <a:lnTo>
                    <a:pt x="3231" y="3245"/>
                  </a:lnTo>
                  <a:lnTo>
                    <a:pt x="3231" y="2576"/>
                  </a:lnTo>
                  <a:lnTo>
                    <a:pt x="669" y="2576"/>
                  </a:lnTo>
                  <a:lnTo>
                    <a:pt x="6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8"/>
            <p:cNvSpPr/>
            <p:nvPr/>
          </p:nvSpPr>
          <p:spPr>
            <a:xfrm>
              <a:off x="8054900" y="3527300"/>
              <a:ext cx="80800" cy="81150"/>
            </a:xfrm>
            <a:custGeom>
              <a:rect b="b" l="l" r="r" t="t"/>
              <a:pathLst>
                <a:path extrusionOk="0" h="3246" w="3232">
                  <a:moveTo>
                    <a:pt x="2577" y="0"/>
                  </a:moveTo>
                  <a:lnTo>
                    <a:pt x="2577" y="2576"/>
                  </a:lnTo>
                  <a:lnTo>
                    <a:pt x="1" y="2576"/>
                  </a:lnTo>
                  <a:lnTo>
                    <a:pt x="1" y="3245"/>
                  </a:lnTo>
                  <a:lnTo>
                    <a:pt x="3232" y="3245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8"/>
            <p:cNvSpPr/>
            <p:nvPr/>
          </p:nvSpPr>
          <p:spPr>
            <a:xfrm>
              <a:off x="7942475" y="3415925"/>
              <a:ext cx="99300" cy="98950"/>
            </a:xfrm>
            <a:custGeom>
              <a:rect b="b" l="l" r="r" t="t"/>
              <a:pathLst>
                <a:path extrusionOk="0" h="3958" w="3972">
                  <a:moveTo>
                    <a:pt x="1979" y="1"/>
                  </a:moveTo>
                  <a:cubicBezTo>
                    <a:pt x="897" y="1"/>
                    <a:pt x="1" y="883"/>
                    <a:pt x="1" y="1965"/>
                  </a:cubicBezTo>
                  <a:cubicBezTo>
                    <a:pt x="1" y="3060"/>
                    <a:pt x="869" y="3943"/>
                    <a:pt x="1965" y="3957"/>
                  </a:cubicBezTo>
                  <a:lnTo>
                    <a:pt x="1993" y="3957"/>
                  </a:lnTo>
                  <a:cubicBezTo>
                    <a:pt x="3075" y="3957"/>
                    <a:pt x="3943" y="3075"/>
                    <a:pt x="3957" y="1993"/>
                  </a:cubicBezTo>
                  <a:cubicBezTo>
                    <a:pt x="3971" y="911"/>
                    <a:pt x="3103" y="15"/>
                    <a:pt x="20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8"/>
            <p:cNvSpPr/>
            <p:nvPr/>
          </p:nvSpPr>
          <p:spPr>
            <a:xfrm>
              <a:off x="7885900" y="3380000"/>
              <a:ext cx="94325" cy="170450"/>
            </a:xfrm>
            <a:custGeom>
              <a:rect b="b" l="l" r="r" t="t"/>
              <a:pathLst>
                <a:path extrusionOk="0" h="6818" w="3773">
                  <a:moveTo>
                    <a:pt x="3658" y="0"/>
                  </a:moveTo>
                  <a:cubicBezTo>
                    <a:pt x="3089" y="100"/>
                    <a:pt x="2548" y="342"/>
                    <a:pt x="2079" y="712"/>
                  </a:cubicBezTo>
                  <a:cubicBezTo>
                    <a:pt x="1" y="2377"/>
                    <a:pt x="499" y="5679"/>
                    <a:pt x="2989" y="6646"/>
                  </a:cubicBezTo>
                  <a:cubicBezTo>
                    <a:pt x="3189" y="6718"/>
                    <a:pt x="3388" y="6775"/>
                    <a:pt x="3601" y="6817"/>
                  </a:cubicBezTo>
                  <a:lnTo>
                    <a:pt x="3729" y="6163"/>
                  </a:lnTo>
                  <a:cubicBezTo>
                    <a:pt x="3559" y="6134"/>
                    <a:pt x="3388" y="6077"/>
                    <a:pt x="3231" y="6020"/>
                  </a:cubicBezTo>
                  <a:cubicBezTo>
                    <a:pt x="1794" y="5465"/>
                    <a:pt x="1082" y="3843"/>
                    <a:pt x="1652" y="2391"/>
                  </a:cubicBezTo>
                  <a:lnTo>
                    <a:pt x="1637" y="2391"/>
                  </a:lnTo>
                  <a:cubicBezTo>
                    <a:pt x="1993" y="1480"/>
                    <a:pt x="2804" y="826"/>
                    <a:pt x="3772" y="655"/>
                  </a:cubicBezTo>
                  <a:lnTo>
                    <a:pt x="36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8"/>
            <p:cNvSpPr/>
            <p:nvPr/>
          </p:nvSpPr>
          <p:spPr>
            <a:xfrm>
              <a:off x="8004375" y="3380000"/>
              <a:ext cx="77950" cy="170800"/>
            </a:xfrm>
            <a:custGeom>
              <a:rect b="b" l="l" r="r" t="t"/>
              <a:pathLst>
                <a:path extrusionOk="0" h="6832" w="3118">
                  <a:moveTo>
                    <a:pt x="186" y="0"/>
                  </a:moveTo>
                  <a:lnTo>
                    <a:pt x="58" y="669"/>
                  </a:lnTo>
                  <a:cubicBezTo>
                    <a:pt x="214" y="698"/>
                    <a:pt x="371" y="740"/>
                    <a:pt x="528" y="797"/>
                  </a:cubicBezTo>
                  <a:cubicBezTo>
                    <a:pt x="1695" y="1253"/>
                    <a:pt x="2420" y="2434"/>
                    <a:pt x="2292" y="3686"/>
                  </a:cubicBezTo>
                  <a:cubicBezTo>
                    <a:pt x="2164" y="4939"/>
                    <a:pt x="1225" y="5949"/>
                    <a:pt x="1" y="6163"/>
                  </a:cubicBezTo>
                  <a:lnTo>
                    <a:pt x="115" y="6832"/>
                  </a:lnTo>
                  <a:cubicBezTo>
                    <a:pt x="1638" y="6561"/>
                    <a:pt x="2805" y="5294"/>
                    <a:pt x="2961" y="3757"/>
                  </a:cubicBezTo>
                  <a:cubicBezTo>
                    <a:pt x="3118" y="2206"/>
                    <a:pt x="2221" y="740"/>
                    <a:pt x="769" y="185"/>
                  </a:cubicBezTo>
                  <a:cubicBezTo>
                    <a:pt x="584" y="100"/>
                    <a:pt x="385" y="43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94" name="Google Shape;2294;p8"/>
          <p:cNvGrpSpPr/>
          <p:nvPr/>
        </p:nvGrpSpPr>
        <p:grpSpPr>
          <a:xfrm>
            <a:off x="447300" y="1280000"/>
            <a:ext cx="113525" cy="2583500"/>
            <a:chOff x="1164525" y="1450275"/>
            <a:chExt cx="113525" cy="2583500"/>
          </a:xfrm>
        </p:grpSpPr>
        <p:sp>
          <p:nvSpPr>
            <p:cNvPr id="2295" name="Google Shape;2295;p8"/>
            <p:cNvSpPr/>
            <p:nvPr/>
          </p:nvSpPr>
          <p:spPr>
            <a:xfrm>
              <a:off x="1164525" y="1458100"/>
              <a:ext cx="15675" cy="2567850"/>
            </a:xfrm>
            <a:custGeom>
              <a:rect b="b" l="l" r="r" t="t"/>
              <a:pathLst>
                <a:path extrusionOk="0" h="102714" w="627">
                  <a:moveTo>
                    <a:pt x="0" y="0"/>
                  </a:moveTo>
                  <a:lnTo>
                    <a:pt x="0" y="102714"/>
                  </a:lnTo>
                  <a:lnTo>
                    <a:pt x="627" y="102714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8"/>
            <p:cNvSpPr/>
            <p:nvPr/>
          </p:nvSpPr>
          <p:spPr>
            <a:xfrm>
              <a:off x="1172350" y="1450275"/>
              <a:ext cx="105700" cy="15675"/>
            </a:xfrm>
            <a:custGeom>
              <a:rect b="b" l="l" r="r" t="t"/>
              <a:pathLst>
                <a:path extrusionOk="0" h="627" w="4228">
                  <a:moveTo>
                    <a:pt x="0" y="0"/>
                  </a:moveTo>
                  <a:lnTo>
                    <a:pt x="0" y="626"/>
                  </a:lnTo>
                  <a:lnTo>
                    <a:pt x="4228" y="626"/>
                  </a:lnTo>
                  <a:lnTo>
                    <a:pt x="4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8"/>
            <p:cNvSpPr/>
            <p:nvPr/>
          </p:nvSpPr>
          <p:spPr>
            <a:xfrm>
              <a:off x="1172350" y="1596400"/>
              <a:ext cx="52225" cy="17000"/>
            </a:xfrm>
            <a:custGeom>
              <a:rect b="b" l="l" r="r" t="t"/>
              <a:pathLst>
                <a:path extrusionOk="0" h="680" w="2089">
                  <a:moveTo>
                    <a:pt x="0" y="1"/>
                  </a:moveTo>
                  <a:lnTo>
                    <a:pt x="0" y="679"/>
                  </a:lnTo>
                  <a:lnTo>
                    <a:pt x="2088" y="679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8"/>
            <p:cNvSpPr/>
            <p:nvPr/>
          </p:nvSpPr>
          <p:spPr>
            <a:xfrm>
              <a:off x="1172350" y="1669475"/>
              <a:ext cx="52225" cy="16975"/>
            </a:xfrm>
            <a:custGeom>
              <a:rect b="b" l="l" r="r" t="t"/>
              <a:pathLst>
                <a:path extrusionOk="0" h="679" w="2089">
                  <a:moveTo>
                    <a:pt x="0" y="0"/>
                  </a:moveTo>
                  <a:lnTo>
                    <a:pt x="0" y="679"/>
                  </a:lnTo>
                  <a:lnTo>
                    <a:pt x="2088" y="679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8"/>
            <p:cNvSpPr/>
            <p:nvPr/>
          </p:nvSpPr>
          <p:spPr>
            <a:xfrm>
              <a:off x="1172350" y="1743850"/>
              <a:ext cx="52225" cy="15675"/>
            </a:xfrm>
            <a:custGeom>
              <a:rect b="b" l="l" r="r" t="t"/>
              <a:pathLst>
                <a:path extrusionOk="0" h="627" w="2089">
                  <a:moveTo>
                    <a:pt x="0" y="0"/>
                  </a:moveTo>
                  <a:lnTo>
                    <a:pt x="0" y="627"/>
                  </a:lnTo>
                  <a:lnTo>
                    <a:pt x="2088" y="627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8"/>
            <p:cNvSpPr/>
            <p:nvPr/>
          </p:nvSpPr>
          <p:spPr>
            <a:xfrm>
              <a:off x="1172350" y="1523325"/>
              <a:ext cx="52225" cy="17000"/>
            </a:xfrm>
            <a:custGeom>
              <a:rect b="b" l="l" r="r" t="t"/>
              <a:pathLst>
                <a:path extrusionOk="0" h="680" w="2089">
                  <a:moveTo>
                    <a:pt x="0" y="1"/>
                  </a:moveTo>
                  <a:lnTo>
                    <a:pt x="0" y="679"/>
                  </a:lnTo>
                  <a:lnTo>
                    <a:pt x="2088" y="679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8"/>
            <p:cNvSpPr/>
            <p:nvPr/>
          </p:nvSpPr>
          <p:spPr>
            <a:xfrm>
              <a:off x="1172350" y="1816925"/>
              <a:ext cx="105700" cy="15675"/>
            </a:xfrm>
            <a:custGeom>
              <a:rect b="b" l="l" r="r" t="t"/>
              <a:pathLst>
                <a:path extrusionOk="0" h="627" w="4228">
                  <a:moveTo>
                    <a:pt x="0" y="0"/>
                  </a:moveTo>
                  <a:lnTo>
                    <a:pt x="0" y="626"/>
                  </a:lnTo>
                  <a:lnTo>
                    <a:pt x="4228" y="626"/>
                  </a:lnTo>
                  <a:lnTo>
                    <a:pt x="4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8"/>
            <p:cNvSpPr/>
            <p:nvPr/>
          </p:nvSpPr>
          <p:spPr>
            <a:xfrm>
              <a:off x="1172350" y="1963050"/>
              <a:ext cx="52225" cy="17000"/>
            </a:xfrm>
            <a:custGeom>
              <a:rect b="b" l="l" r="r" t="t"/>
              <a:pathLst>
                <a:path extrusionOk="0" h="680" w="2089">
                  <a:moveTo>
                    <a:pt x="0" y="1"/>
                  </a:moveTo>
                  <a:lnTo>
                    <a:pt x="0" y="679"/>
                  </a:lnTo>
                  <a:lnTo>
                    <a:pt x="2088" y="679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8"/>
            <p:cNvSpPr/>
            <p:nvPr/>
          </p:nvSpPr>
          <p:spPr>
            <a:xfrm>
              <a:off x="1172350" y="2036125"/>
              <a:ext cx="52225" cy="16975"/>
            </a:xfrm>
            <a:custGeom>
              <a:rect b="b" l="l" r="r" t="t"/>
              <a:pathLst>
                <a:path extrusionOk="0" h="679" w="2089">
                  <a:moveTo>
                    <a:pt x="0" y="0"/>
                  </a:moveTo>
                  <a:lnTo>
                    <a:pt x="0" y="679"/>
                  </a:lnTo>
                  <a:lnTo>
                    <a:pt x="2088" y="679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8"/>
            <p:cNvSpPr/>
            <p:nvPr/>
          </p:nvSpPr>
          <p:spPr>
            <a:xfrm>
              <a:off x="1172350" y="2110500"/>
              <a:ext cx="52225" cy="15675"/>
            </a:xfrm>
            <a:custGeom>
              <a:rect b="b" l="l" r="r" t="t"/>
              <a:pathLst>
                <a:path extrusionOk="0" h="627" w="2089">
                  <a:moveTo>
                    <a:pt x="0" y="0"/>
                  </a:moveTo>
                  <a:lnTo>
                    <a:pt x="0" y="627"/>
                  </a:lnTo>
                  <a:lnTo>
                    <a:pt x="2088" y="627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8"/>
            <p:cNvSpPr/>
            <p:nvPr/>
          </p:nvSpPr>
          <p:spPr>
            <a:xfrm>
              <a:off x="1172350" y="1889975"/>
              <a:ext cx="52225" cy="15700"/>
            </a:xfrm>
            <a:custGeom>
              <a:rect b="b" l="l" r="r" t="t"/>
              <a:pathLst>
                <a:path extrusionOk="0" h="628" w="2089">
                  <a:moveTo>
                    <a:pt x="0" y="1"/>
                  </a:moveTo>
                  <a:lnTo>
                    <a:pt x="0" y="627"/>
                  </a:lnTo>
                  <a:lnTo>
                    <a:pt x="2088" y="627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8"/>
            <p:cNvSpPr/>
            <p:nvPr/>
          </p:nvSpPr>
          <p:spPr>
            <a:xfrm>
              <a:off x="1172350" y="2183550"/>
              <a:ext cx="105700" cy="15700"/>
            </a:xfrm>
            <a:custGeom>
              <a:rect b="b" l="l" r="r" t="t"/>
              <a:pathLst>
                <a:path extrusionOk="0" h="628" w="4228">
                  <a:moveTo>
                    <a:pt x="0" y="1"/>
                  </a:moveTo>
                  <a:lnTo>
                    <a:pt x="0" y="627"/>
                  </a:lnTo>
                  <a:lnTo>
                    <a:pt x="4228" y="627"/>
                  </a:lnTo>
                  <a:lnTo>
                    <a:pt x="42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8"/>
            <p:cNvSpPr/>
            <p:nvPr/>
          </p:nvSpPr>
          <p:spPr>
            <a:xfrm>
              <a:off x="1172350" y="2329700"/>
              <a:ext cx="52225" cy="16975"/>
            </a:xfrm>
            <a:custGeom>
              <a:rect b="b" l="l" r="r" t="t"/>
              <a:pathLst>
                <a:path extrusionOk="0" h="679" w="2089">
                  <a:moveTo>
                    <a:pt x="0" y="0"/>
                  </a:moveTo>
                  <a:lnTo>
                    <a:pt x="0" y="679"/>
                  </a:lnTo>
                  <a:lnTo>
                    <a:pt x="2088" y="679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8"/>
            <p:cNvSpPr/>
            <p:nvPr/>
          </p:nvSpPr>
          <p:spPr>
            <a:xfrm>
              <a:off x="1172350" y="2402775"/>
              <a:ext cx="52225" cy="16975"/>
            </a:xfrm>
            <a:custGeom>
              <a:rect b="b" l="l" r="r" t="t"/>
              <a:pathLst>
                <a:path extrusionOk="0" h="679" w="2089">
                  <a:moveTo>
                    <a:pt x="0" y="0"/>
                  </a:moveTo>
                  <a:lnTo>
                    <a:pt x="0" y="679"/>
                  </a:lnTo>
                  <a:lnTo>
                    <a:pt x="2088" y="679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8"/>
            <p:cNvSpPr/>
            <p:nvPr/>
          </p:nvSpPr>
          <p:spPr>
            <a:xfrm>
              <a:off x="1172350" y="2477150"/>
              <a:ext cx="52225" cy="15675"/>
            </a:xfrm>
            <a:custGeom>
              <a:rect b="b" l="l" r="r" t="t"/>
              <a:pathLst>
                <a:path extrusionOk="0" h="627" w="2089">
                  <a:moveTo>
                    <a:pt x="0" y="0"/>
                  </a:moveTo>
                  <a:lnTo>
                    <a:pt x="0" y="626"/>
                  </a:lnTo>
                  <a:lnTo>
                    <a:pt x="2088" y="626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8"/>
            <p:cNvSpPr/>
            <p:nvPr/>
          </p:nvSpPr>
          <p:spPr>
            <a:xfrm>
              <a:off x="1172350" y="2256625"/>
              <a:ext cx="52225" cy="17000"/>
            </a:xfrm>
            <a:custGeom>
              <a:rect b="b" l="l" r="r" t="t"/>
              <a:pathLst>
                <a:path extrusionOk="0" h="680" w="2089">
                  <a:moveTo>
                    <a:pt x="0" y="1"/>
                  </a:moveTo>
                  <a:lnTo>
                    <a:pt x="0" y="679"/>
                  </a:lnTo>
                  <a:lnTo>
                    <a:pt x="2088" y="679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8"/>
            <p:cNvSpPr/>
            <p:nvPr/>
          </p:nvSpPr>
          <p:spPr>
            <a:xfrm>
              <a:off x="1172350" y="2550200"/>
              <a:ext cx="105700" cy="15700"/>
            </a:xfrm>
            <a:custGeom>
              <a:rect b="b" l="l" r="r" t="t"/>
              <a:pathLst>
                <a:path extrusionOk="0" h="628" w="4228">
                  <a:moveTo>
                    <a:pt x="0" y="1"/>
                  </a:moveTo>
                  <a:lnTo>
                    <a:pt x="0" y="627"/>
                  </a:lnTo>
                  <a:lnTo>
                    <a:pt x="4228" y="627"/>
                  </a:lnTo>
                  <a:lnTo>
                    <a:pt x="42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8"/>
            <p:cNvSpPr/>
            <p:nvPr/>
          </p:nvSpPr>
          <p:spPr>
            <a:xfrm>
              <a:off x="1172350" y="2696350"/>
              <a:ext cx="52225" cy="16975"/>
            </a:xfrm>
            <a:custGeom>
              <a:rect b="b" l="l" r="r" t="t"/>
              <a:pathLst>
                <a:path extrusionOk="0" h="679" w="2089">
                  <a:moveTo>
                    <a:pt x="0" y="0"/>
                  </a:moveTo>
                  <a:lnTo>
                    <a:pt x="0" y="679"/>
                  </a:lnTo>
                  <a:lnTo>
                    <a:pt x="2088" y="679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8"/>
            <p:cNvSpPr/>
            <p:nvPr/>
          </p:nvSpPr>
          <p:spPr>
            <a:xfrm>
              <a:off x="1172350" y="2770725"/>
              <a:ext cx="52225" cy="15675"/>
            </a:xfrm>
            <a:custGeom>
              <a:rect b="b" l="l" r="r" t="t"/>
              <a:pathLst>
                <a:path extrusionOk="0" h="627" w="2089">
                  <a:moveTo>
                    <a:pt x="0" y="0"/>
                  </a:moveTo>
                  <a:lnTo>
                    <a:pt x="0" y="627"/>
                  </a:lnTo>
                  <a:lnTo>
                    <a:pt x="2088" y="627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8"/>
            <p:cNvSpPr/>
            <p:nvPr/>
          </p:nvSpPr>
          <p:spPr>
            <a:xfrm>
              <a:off x="1172350" y="2843775"/>
              <a:ext cx="52225" cy="15700"/>
            </a:xfrm>
            <a:custGeom>
              <a:rect b="b" l="l" r="r" t="t"/>
              <a:pathLst>
                <a:path extrusionOk="0" h="628" w="2089">
                  <a:moveTo>
                    <a:pt x="0" y="1"/>
                  </a:moveTo>
                  <a:lnTo>
                    <a:pt x="0" y="627"/>
                  </a:lnTo>
                  <a:lnTo>
                    <a:pt x="2088" y="627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8"/>
            <p:cNvSpPr/>
            <p:nvPr/>
          </p:nvSpPr>
          <p:spPr>
            <a:xfrm>
              <a:off x="1172350" y="2623275"/>
              <a:ext cx="52225" cy="17000"/>
            </a:xfrm>
            <a:custGeom>
              <a:rect b="b" l="l" r="r" t="t"/>
              <a:pathLst>
                <a:path extrusionOk="0" h="680" w="2089">
                  <a:moveTo>
                    <a:pt x="0" y="1"/>
                  </a:moveTo>
                  <a:lnTo>
                    <a:pt x="0" y="679"/>
                  </a:lnTo>
                  <a:lnTo>
                    <a:pt x="2088" y="679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8"/>
            <p:cNvSpPr/>
            <p:nvPr/>
          </p:nvSpPr>
          <p:spPr>
            <a:xfrm>
              <a:off x="1172350" y="2916850"/>
              <a:ext cx="105700" cy="17000"/>
            </a:xfrm>
            <a:custGeom>
              <a:rect b="b" l="l" r="r" t="t"/>
              <a:pathLst>
                <a:path extrusionOk="0" h="680" w="4228">
                  <a:moveTo>
                    <a:pt x="0" y="1"/>
                  </a:moveTo>
                  <a:lnTo>
                    <a:pt x="0" y="679"/>
                  </a:lnTo>
                  <a:lnTo>
                    <a:pt x="4228" y="679"/>
                  </a:lnTo>
                  <a:lnTo>
                    <a:pt x="42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8"/>
            <p:cNvSpPr/>
            <p:nvPr/>
          </p:nvSpPr>
          <p:spPr>
            <a:xfrm>
              <a:off x="1172350" y="3064300"/>
              <a:ext cx="52225" cy="15675"/>
            </a:xfrm>
            <a:custGeom>
              <a:rect b="b" l="l" r="r" t="t"/>
              <a:pathLst>
                <a:path extrusionOk="0" h="627" w="2089">
                  <a:moveTo>
                    <a:pt x="0" y="0"/>
                  </a:moveTo>
                  <a:lnTo>
                    <a:pt x="0" y="627"/>
                  </a:lnTo>
                  <a:lnTo>
                    <a:pt x="2088" y="627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8"/>
            <p:cNvSpPr/>
            <p:nvPr/>
          </p:nvSpPr>
          <p:spPr>
            <a:xfrm>
              <a:off x="1172350" y="3137375"/>
              <a:ext cx="52225" cy="15675"/>
            </a:xfrm>
            <a:custGeom>
              <a:rect b="b" l="l" r="r" t="t"/>
              <a:pathLst>
                <a:path extrusionOk="0" h="627" w="2089">
                  <a:moveTo>
                    <a:pt x="0" y="0"/>
                  </a:moveTo>
                  <a:lnTo>
                    <a:pt x="0" y="626"/>
                  </a:lnTo>
                  <a:lnTo>
                    <a:pt x="2088" y="626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8"/>
            <p:cNvSpPr/>
            <p:nvPr/>
          </p:nvSpPr>
          <p:spPr>
            <a:xfrm>
              <a:off x="1172350" y="3210425"/>
              <a:ext cx="52225" cy="17000"/>
            </a:xfrm>
            <a:custGeom>
              <a:rect b="b" l="l" r="r" t="t"/>
              <a:pathLst>
                <a:path extrusionOk="0" h="680" w="2089">
                  <a:moveTo>
                    <a:pt x="0" y="1"/>
                  </a:moveTo>
                  <a:lnTo>
                    <a:pt x="0" y="679"/>
                  </a:lnTo>
                  <a:lnTo>
                    <a:pt x="2088" y="679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8"/>
            <p:cNvSpPr/>
            <p:nvPr/>
          </p:nvSpPr>
          <p:spPr>
            <a:xfrm>
              <a:off x="1172350" y="2989925"/>
              <a:ext cx="52225" cy="16975"/>
            </a:xfrm>
            <a:custGeom>
              <a:rect b="b" l="l" r="r" t="t"/>
              <a:pathLst>
                <a:path extrusionOk="0" h="679" w="2089">
                  <a:moveTo>
                    <a:pt x="0" y="0"/>
                  </a:moveTo>
                  <a:lnTo>
                    <a:pt x="0" y="679"/>
                  </a:lnTo>
                  <a:lnTo>
                    <a:pt x="2088" y="679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8"/>
            <p:cNvSpPr/>
            <p:nvPr/>
          </p:nvSpPr>
          <p:spPr>
            <a:xfrm>
              <a:off x="1172350" y="3283500"/>
              <a:ext cx="105700" cy="17000"/>
            </a:xfrm>
            <a:custGeom>
              <a:rect b="b" l="l" r="r" t="t"/>
              <a:pathLst>
                <a:path extrusionOk="0" h="680" w="4228">
                  <a:moveTo>
                    <a:pt x="0" y="1"/>
                  </a:moveTo>
                  <a:lnTo>
                    <a:pt x="0" y="679"/>
                  </a:lnTo>
                  <a:lnTo>
                    <a:pt x="4228" y="679"/>
                  </a:lnTo>
                  <a:lnTo>
                    <a:pt x="42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8"/>
            <p:cNvSpPr/>
            <p:nvPr/>
          </p:nvSpPr>
          <p:spPr>
            <a:xfrm>
              <a:off x="1172350" y="3430950"/>
              <a:ext cx="52225" cy="15675"/>
            </a:xfrm>
            <a:custGeom>
              <a:rect b="b" l="l" r="r" t="t"/>
              <a:pathLst>
                <a:path extrusionOk="0" h="627" w="2089">
                  <a:moveTo>
                    <a:pt x="0" y="0"/>
                  </a:moveTo>
                  <a:lnTo>
                    <a:pt x="0" y="627"/>
                  </a:lnTo>
                  <a:lnTo>
                    <a:pt x="2088" y="627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8"/>
            <p:cNvSpPr/>
            <p:nvPr/>
          </p:nvSpPr>
          <p:spPr>
            <a:xfrm>
              <a:off x="1172350" y="3504025"/>
              <a:ext cx="52225" cy="15675"/>
            </a:xfrm>
            <a:custGeom>
              <a:rect b="b" l="l" r="r" t="t"/>
              <a:pathLst>
                <a:path extrusionOk="0" h="627" w="2089">
                  <a:moveTo>
                    <a:pt x="0" y="0"/>
                  </a:moveTo>
                  <a:lnTo>
                    <a:pt x="0" y="626"/>
                  </a:lnTo>
                  <a:lnTo>
                    <a:pt x="2088" y="626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8"/>
            <p:cNvSpPr/>
            <p:nvPr/>
          </p:nvSpPr>
          <p:spPr>
            <a:xfrm>
              <a:off x="1172350" y="3577075"/>
              <a:ext cx="52225" cy="17000"/>
            </a:xfrm>
            <a:custGeom>
              <a:rect b="b" l="l" r="r" t="t"/>
              <a:pathLst>
                <a:path extrusionOk="0" h="680" w="2089">
                  <a:moveTo>
                    <a:pt x="0" y="1"/>
                  </a:moveTo>
                  <a:lnTo>
                    <a:pt x="0" y="679"/>
                  </a:lnTo>
                  <a:lnTo>
                    <a:pt x="2088" y="679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8"/>
            <p:cNvSpPr/>
            <p:nvPr/>
          </p:nvSpPr>
          <p:spPr>
            <a:xfrm>
              <a:off x="1172350" y="3356575"/>
              <a:ext cx="52225" cy="16975"/>
            </a:xfrm>
            <a:custGeom>
              <a:rect b="b" l="l" r="r" t="t"/>
              <a:pathLst>
                <a:path extrusionOk="0" h="679" w="2089">
                  <a:moveTo>
                    <a:pt x="0" y="0"/>
                  </a:moveTo>
                  <a:lnTo>
                    <a:pt x="0" y="679"/>
                  </a:lnTo>
                  <a:lnTo>
                    <a:pt x="2088" y="679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8"/>
            <p:cNvSpPr/>
            <p:nvPr/>
          </p:nvSpPr>
          <p:spPr>
            <a:xfrm>
              <a:off x="1172350" y="3650150"/>
              <a:ext cx="105700" cy="16975"/>
            </a:xfrm>
            <a:custGeom>
              <a:rect b="b" l="l" r="r" t="t"/>
              <a:pathLst>
                <a:path extrusionOk="0" h="679" w="4228">
                  <a:moveTo>
                    <a:pt x="0" y="1"/>
                  </a:moveTo>
                  <a:lnTo>
                    <a:pt x="0" y="679"/>
                  </a:lnTo>
                  <a:lnTo>
                    <a:pt x="4228" y="679"/>
                  </a:lnTo>
                  <a:lnTo>
                    <a:pt x="42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8"/>
            <p:cNvSpPr/>
            <p:nvPr/>
          </p:nvSpPr>
          <p:spPr>
            <a:xfrm>
              <a:off x="1172350" y="3797600"/>
              <a:ext cx="52225" cy="15675"/>
            </a:xfrm>
            <a:custGeom>
              <a:rect b="b" l="l" r="r" t="t"/>
              <a:pathLst>
                <a:path extrusionOk="0" h="627" w="2089">
                  <a:moveTo>
                    <a:pt x="0" y="0"/>
                  </a:moveTo>
                  <a:lnTo>
                    <a:pt x="0" y="626"/>
                  </a:lnTo>
                  <a:lnTo>
                    <a:pt x="2088" y="626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8"/>
            <p:cNvSpPr/>
            <p:nvPr/>
          </p:nvSpPr>
          <p:spPr>
            <a:xfrm>
              <a:off x="1172350" y="3870650"/>
              <a:ext cx="52225" cy="15700"/>
            </a:xfrm>
            <a:custGeom>
              <a:rect b="b" l="l" r="r" t="t"/>
              <a:pathLst>
                <a:path extrusionOk="0" h="628" w="2089">
                  <a:moveTo>
                    <a:pt x="0" y="1"/>
                  </a:moveTo>
                  <a:lnTo>
                    <a:pt x="0" y="627"/>
                  </a:lnTo>
                  <a:lnTo>
                    <a:pt x="2088" y="627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8"/>
            <p:cNvSpPr/>
            <p:nvPr/>
          </p:nvSpPr>
          <p:spPr>
            <a:xfrm>
              <a:off x="1172350" y="3943725"/>
              <a:ext cx="52225" cy="17000"/>
            </a:xfrm>
            <a:custGeom>
              <a:rect b="b" l="l" r="r" t="t"/>
              <a:pathLst>
                <a:path extrusionOk="0" h="680" w="2089">
                  <a:moveTo>
                    <a:pt x="0" y="1"/>
                  </a:moveTo>
                  <a:lnTo>
                    <a:pt x="0" y="679"/>
                  </a:lnTo>
                  <a:lnTo>
                    <a:pt x="2088" y="679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8"/>
            <p:cNvSpPr/>
            <p:nvPr/>
          </p:nvSpPr>
          <p:spPr>
            <a:xfrm>
              <a:off x="1172350" y="3724525"/>
              <a:ext cx="52225" cy="15675"/>
            </a:xfrm>
            <a:custGeom>
              <a:rect b="b" l="l" r="r" t="t"/>
              <a:pathLst>
                <a:path extrusionOk="0" h="627" w="2089">
                  <a:moveTo>
                    <a:pt x="0" y="0"/>
                  </a:moveTo>
                  <a:lnTo>
                    <a:pt x="0" y="627"/>
                  </a:lnTo>
                  <a:lnTo>
                    <a:pt x="2088" y="627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8"/>
            <p:cNvSpPr/>
            <p:nvPr/>
          </p:nvSpPr>
          <p:spPr>
            <a:xfrm>
              <a:off x="1172350" y="4016800"/>
              <a:ext cx="105700" cy="16975"/>
            </a:xfrm>
            <a:custGeom>
              <a:rect b="b" l="l" r="r" t="t"/>
              <a:pathLst>
                <a:path extrusionOk="0" h="679" w="4228">
                  <a:moveTo>
                    <a:pt x="0" y="0"/>
                  </a:moveTo>
                  <a:lnTo>
                    <a:pt x="0" y="679"/>
                  </a:lnTo>
                  <a:lnTo>
                    <a:pt x="4228" y="679"/>
                  </a:lnTo>
                  <a:lnTo>
                    <a:pt x="4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32" name="Google Shape;2332;p8"/>
          <p:cNvGrpSpPr/>
          <p:nvPr/>
        </p:nvGrpSpPr>
        <p:grpSpPr>
          <a:xfrm>
            <a:off x="3100544" y="4381202"/>
            <a:ext cx="2944153" cy="222795"/>
            <a:chOff x="3100544" y="4381202"/>
            <a:chExt cx="2944153" cy="222795"/>
          </a:xfrm>
        </p:grpSpPr>
        <p:grpSp>
          <p:nvGrpSpPr>
            <p:cNvPr id="2333" name="Google Shape;2333;p8"/>
            <p:cNvGrpSpPr/>
            <p:nvPr/>
          </p:nvGrpSpPr>
          <p:grpSpPr>
            <a:xfrm>
              <a:off x="3100544" y="4381202"/>
              <a:ext cx="342445" cy="222795"/>
              <a:chOff x="2213613" y="673900"/>
              <a:chExt cx="541500" cy="352300"/>
            </a:xfrm>
          </p:grpSpPr>
          <p:sp>
            <p:nvSpPr>
              <p:cNvPr id="2334" name="Google Shape;2334;p8"/>
              <p:cNvSpPr/>
              <p:nvPr/>
            </p:nvSpPr>
            <p:spPr>
              <a:xfrm>
                <a:off x="2213613" y="673900"/>
                <a:ext cx="207475" cy="352300"/>
              </a:xfrm>
              <a:custGeom>
                <a:rect b="b" l="l" r="r" t="t"/>
                <a:pathLst>
                  <a:path extrusionOk="0" h="14092" w="8299">
                    <a:moveTo>
                      <a:pt x="3393" y="0"/>
                    </a:moveTo>
                    <a:cubicBezTo>
                      <a:pt x="1514" y="0"/>
                      <a:pt x="0" y="1514"/>
                      <a:pt x="0" y="3392"/>
                    </a:cubicBezTo>
                    <a:lnTo>
                      <a:pt x="0" y="10699"/>
                    </a:lnTo>
                    <a:cubicBezTo>
                      <a:pt x="0" y="12578"/>
                      <a:pt x="1514" y="14092"/>
                      <a:pt x="3393" y="14092"/>
                    </a:cubicBezTo>
                    <a:lnTo>
                      <a:pt x="8299" y="14092"/>
                    </a:lnTo>
                    <a:lnTo>
                      <a:pt x="8299" y="13465"/>
                    </a:lnTo>
                    <a:lnTo>
                      <a:pt x="3393" y="13465"/>
                    </a:lnTo>
                    <a:cubicBezTo>
                      <a:pt x="1879" y="13465"/>
                      <a:pt x="627" y="12213"/>
                      <a:pt x="627" y="10699"/>
                    </a:cubicBezTo>
                    <a:lnTo>
                      <a:pt x="627" y="3445"/>
                    </a:lnTo>
                    <a:cubicBezTo>
                      <a:pt x="627" y="1910"/>
                      <a:pt x="1829" y="677"/>
                      <a:pt x="3302" y="677"/>
                    </a:cubicBezTo>
                    <a:cubicBezTo>
                      <a:pt x="3332" y="677"/>
                      <a:pt x="3362" y="677"/>
                      <a:pt x="3393" y="678"/>
                    </a:cubicBezTo>
                    <a:lnTo>
                      <a:pt x="8299" y="678"/>
                    </a:lnTo>
                    <a:lnTo>
                      <a:pt x="82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5" name="Google Shape;2335;p8"/>
              <p:cNvSpPr/>
              <p:nvPr/>
            </p:nvSpPr>
            <p:spPr>
              <a:xfrm>
                <a:off x="2548938" y="673900"/>
                <a:ext cx="206175" cy="352300"/>
              </a:xfrm>
              <a:custGeom>
                <a:rect b="b" l="l" r="r" t="t"/>
                <a:pathLst>
                  <a:path extrusionOk="0" h="14092" w="8247">
                    <a:moveTo>
                      <a:pt x="1" y="0"/>
                    </a:moveTo>
                    <a:lnTo>
                      <a:pt x="1" y="678"/>
                    </a:lnTo>
                    <a:lnTo>
                      <a:pt x="4854" y="678"/>
                    </a:lnTo>
                    <a:cubicBezTo>
                      <a:pt x="4885" y="677"/>
                      <a:pt x="4915" y="677"/>
                      <a:pt x="4946" y="677"/>
                    </a:cubicBezTo>
                    <a:cubicBezTo>
                      <a:pt x="6418" y="677"/>
                      <a:pt x="7622" y="1909"/>
                      <a:pt x="7673" y="3392"/>
                    </a:cubicBezTo>
                    <a:lnTo>
                      <a:pt x="7673" y="10699"/>
                    </a:lnTo>
                    <a:cubicBezTo>
                      <a:pt x="7673" y="12213"/>
                      <a:pt x="6420" y="13465"/>
                      <a:pt x="4854" y="13465"/>
                    </a:cubicBezTo>
                    <a:lnTo>
                      <a:pt x="1" y="13465"/>
                    </a:lnTo>
                    <a:lnTo>
                      <a:pt x="1" y="14092"/>
                    </a:lnTo>
                    <a:lnTo>
                      <a:pt x="4854" y="14092"/>
                    </a:lnTo>
                    <a:cubicBezTo>
                      <a:pt x="6733" y="14092"/>
                      <a:pt x="8247" y="12578"/>
                      <a:pt x="8247" y="10699"/>
                    </a:cubicBezTo>
                    <a:lnTo>
                      <a:pt x="8247" y="3392"/>
                    </a:lnTo>
                    <a:cubicBezTo>
                      <a:pt x="8247" y="1514"/>
                      <a:pt x="6733" y="0"/>
                      <a:pt x="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36" name="Google Shape;2336;p8"/>
            <p:cNvGrpSpPr/>
            <p:nvPr/>
          </p:nvGrpSpPr>
          <p:grpSpPr>
            <a:xfrm>
              <a:off x="3967770" y="4381202"/>
              <a:ext cx="342460" cy="222795"/>
              <a:chOff x="3584938" y="673900"/>
              <a:chExt cx="541525" cy="352300"/>
            </a:xfrm>
          </p:grpSpPr>
          <p:sp>
            <p:nvSpPr>
              <p:cNvPr id="2337" name="Google Shape;2337;p8"/>
              <p:cNvSpPr/>
              <p:nvPr/>
            </p:nvSpPr>
            <p:spPr>
              <a:xfrm>
                <a:off x="3584938" y="673900"/>
                <a:ext cx="207500" cy="352300"/>
              </a:xfrm>
              <a:custGeom>
                <a:rect b="b" l="l" r="r" t="t"/>
                <a:pathLst>
                  <a:path extrusionOk="0" h="14092" w="8300">
                    <a:moveTo>
                      <a:pt x="3393" y="0"/>
                    </a:moveTo>
                    <a:cubicBezTo>
                      <a:pt x="1514" y="0"/>
                      <a:pt x="1" y="1514"/>
                      <a:pt x="1" y="3392"/>
                    </a:cubicBezTo>
                    <a:lnTo>
                      <a:pt x="1" y="10699"/>
                    </a:lnTo>
                    <a:cubicBezTo>
                      <a:pt x="1" y="12578"/>
                      <a:pt x="1514" y="14092"/>
                      <a:pt x="3393" y="14092"/>
                    </a:cubicBezTo>
                    <a:lnTo>
                      <a:pt x="8299" y="14092"/>
                    </a:lnTo>
                    <a:lnTo>
                      <a:pt x="8299" y="13465"/>
                    </a:lnTo>
                    <a:lnTo>
                      <a:pt x="3393" y="13465"/>
                    </a:lnTo>
                    <a:cubicBezTo>
                      <a:pt x="1880" y="13465"/>
                      <a:pt x="627" y="12213"/>
                      <a:pt x="627" y="10699"/>
                    </a:cubicBezTo>
                    <a:lnTo>
                      <a:pt x="627" y="3445"/>
                    </a:lnTo>
                    <a:cubicBezTo>
                      <a:pt x="627" y="1879"/>
                      <a:pt x="1880" y="678"/>
                      <a:pt x="3393" y="678"/>
                    </a:cubicBezTo>
                    <a:lnTo>
                      <a:pt x="8299" y="678"/>
                    </a:lnTo>
                    <a:lnTo>
                      <a:pt x="82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8" name="Google Shape;2338;p8"/>
              <p:cNvSpPr/>
              <p:nvPr/>
            </p:nvSpPr>
            <p:spPr>
              <a:xfrm>
                <a:off x="3920288" y="673900"/>
                <a:ext cx="206175" cy="352300"/>
              </a:xfrm>
              <a:custGeom>
                <a:rect b="b" l="l" r="r" t="t"/>
                <a:pathLst>
                  <a:path extrusionOk="0" h="14092" w="8247">
                    <a:moveTo>
                      <a:pt x="0" y="0"/>
                    </a:moveTo>
                    <a:lnTo>
                      <a:pt x="0" y="678"/>
                    </a:lnTo>
                    <a:lnTo>
                      <a:pt x="4854" y="678"/>
                    </a:lnTo>
                    <a:cubicBezTo>
                      <a:pt x="4885" y="677"/>
                      <a:pt x="4917" y="677"/>
                      <a:pt x="4948" y="677"/>
                    </a:cubicBezTo>
                    <a:cubicBezTo>
                      <a:pt x="6470" y="677"/>
                      <a:pt x="7672" y="1909"/>
                      <a:pt x="7672" y="3392"/>
                    </a:cubicBezTo>
                    <a:lnTo>
                      <a:pt x="7672" y="10699"/>
                    </a:lnTo>
                    <a:cubicBezTo>
                      <a:pt x="7672" y="12213"/>
                      <a:pt x="6420" y="13465"/>
                      <a:pt x="4854" y="13465"/>
                    </a:cubicBezTo>
                    <a:lnTo>
                      <a:pt x="0" y="13465"/>
                    </a:lnTo>
                    <a:lnTo>
                      <a:pt x="0" y="14092"/>
                    </a:lnTo>
                    <a:lnTo>
                      <a:pt x="4854" y="14092"/>
                    </a:lnTo>
                    <a:cubicBezTo>
                      <a:pt x="6733" y="14092"/>
                      <a:pt x="8246" y="12578"/>
                      <a:pt x="8246" y="10699"/>
                    </a:cubicBezTo>
                    <a:lnTo>
                      <a:pt x="8246" y="3392"/>
                    </a:lnTo>
                    <a:cubicBezTo>
                      <a:pt x="8246" y="1514"/>
                      <a:pt x="6733" y="0"/>
                      <a:pt x="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9" name="Google Shape;2339;p8"/>
              <p:cNvSpPr/>
              <p:nvPr/>
            </p:nvSpPr>
            <p:spPr>
              <a:xfrm>
                <a:off x="3770213" y="786100"/>
                <a:ext cx="150100" cy="128550"/>
              </a:xfrm>
              <a:custGeom>
                <a:rect b="b" l="l" r="r" t="t"/>
                <a:pathLst>
                  <a:path extrusionOk="0" h="5142" w="6004">
                    <a:moveTo>
                      <a:pt x="3446" y="0"/>
                    </a:moveTo>
                    <a:cubicBezTo>
                      <a:pt x="1149" y="0"/>
                      <a:pt x="1" y="2767"/>
                      <a:pt x="1619" y="4385"/>
                    </a:cubicBezTo>
                    <a:cubicBezTo>
                      <a:pt x="2141" y="4907"/>
                      <a:pt x="2784" y="5141"/>
                      <a:pt x="3414" y="5141"/>
                    </a:cubicBezTo>
                    <a:cubicBezTo>
                      <a:pt x="4735" y="5141"/>
                      <a:pt x="6003" y="4113"/>
                      <a:pt x="6003" y="2558"/>
                    </a:cubicBezTo>
                    <a:cubicBezTo>
                      <a:pt x="6003" y="1149"/>
                      <a:pt x="4855" y="0"/>
                      <a:pt x="34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40" name="Google Shape;2340;p8"/>
            <p:cNvGrpSpPr/>
            <p:nvPr/>
          </p:nvGrpSpPr>
          <p:grpSpPr>
            <a:xfrm>
              <a:off x="4835011" y="4381202"/>
              <a:ext cx="343283" cy="222795"/>
              <a:chOff x="4956288" y="673900"/>
              <a:chExt cx="542825" cy="352300"/>
            </a:xfrm>
          </p:grpSpPr>
          <p:sp>
            <p:nvSpPr>
              <p:cNvPr id="2341" name="Google Shape;2341;p8"/>
              <p:cNvSpPr/>
              <p:nvPr/>
            </p:nvSpPr>
            <p:spPr>
              <a:xfrm>
                <a:off x="4956288" y="673900"/>
                <a:ext cx="207475" cy="352300"/>
              </a:xfrm>
              <a:custGeom>
                <a:rect b="b" l="l" r="r" t="t"/>
                <a:pathLst>
                  <a:path extrusionOk="0" h="14092" w="8299">
                    <a:moveTo>
                      <a:pt x="3445" y="0"/>
                    </a:moveTo>
                    <a:cubicBezTo>
                      <a:pt x="1566" y="0"/>
                      <a:pt x="0" y="1514"/>
                      <a:pt x="0" y="3392"/>
                    </a:cubicBezTo>
                    <a:lnTo>
                      <a:pt x="0" y="10699"/>
                    </a:lnTo>
                    <a:cubicBezTo>
                      <a:pt x="0" y="12578"/>
                      <a:pt x="1566" y="14092"/>
                      <a:pt x="3445" y="14092"/>
                    </a:cubicBezTo>
                    <a:lnTo>
                      <a:pt x="8299" y="14092"/>
                    </a:lnTo>
                    <a:lnTo>
                      <a:pt x="8299" y="13465"/>
                    </a:lnTo>
                    <a:lnTo>
                      <a:pt x="3445" y="13465"/>
                    </a:lnTo>
                    <a:cubicBezTo>
                      <a:pt x="1879" y="13465"/>
                      <a:pt x="627" y="12213"/>
                      <a:pt x="627" y="10699"/>
                    </a:cubicBezTo>
                    <a:lnTo>
                      <a:pt x="627" y="3445"/>
                    </a:lnTo>
                    <a:cubicBezTo>
                      <a:pt x="627" y="1879"/>
                      <a:pt x="1879" y="678"/>
                      <a:pt x="3445" y="678"/>
                    </a:cubicBezTo>
                    <a:lnTo>
                      <a:pt x="8299" y="678"/>
                    </a:lnTo>
                    <a:lnTo>
                      <a:pt x="82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2" name="Google Shape;2342;p8"/>
              <p:cNvSpPr/>
              <p:nvPr/>
            </p:nvSpPr>
            <p:spPr>
              <a:xfrm>
                <a:off x="5291613" y="673900"/>
                <a:ext cx="207500" cy="352300"/>
              </a:xfrm>
              <a:custGeom>
                <a:rect b="b" l="l" r="r" t="t"/>
                <a:pathLst>
                  <a:path extrusionOk="0" h="14092" w="8300">
                    <a:moveTo>
                      <a:pt x="1" y="0"/>
                    </a:moveTo>
                    <a:lnTo>
                      <a:pt x="1" y="678"/>
                    </a:lnTo>
                    <a:lnTo>
                      <a:pt x="4854" y="678"/>
                    </a:lnTo>
                    <a:cubicBezTo>
                      <a:pt x="6368" y="678"/>
                      <a:pt x="7621" y="1879"/>
                      <a:pt x="7621" y="3392"/>
                    </a:cubicBezTo>
                    <a:lnTo>
                      <a:pt x="7621" y="10699"/>
                    </a:lnTo>
                    <a:cubicBezTo>
                      <a:pt x="7621" y="12213"/>
                      <a:pt x="6368" y="13465"/>
                      <a:pt x="4854" y="13465"/>
                    </a:cubicBezTo>
                    <a:lnTo>
                      <a:pt x="1" y="13465"/>
                    </a:lnTo>
                    <a:lnTo>
                      <a:pt x="1" y="14092"/>
                    </a:lnTo>
                    <a:lnTo>
                      <a:pt x="4854" y="14092"/>
                    </a:lnTo>
                    <a:cubicBezTo>
                      <a:pt x="6733" y="14092"/>
                      <a:pt x="8299" y="12578"/>
                      <a:pt x="8299" y="10699"/>
                    </a:cubicBezTo>
                    <a:lnTo>
                      <a:pt x="8299" y="3392"/>
                    </a:lnTo>
                    <a:cubicBezTo>
                      <a:pt x="8299" y="1514"/>
                      <a:pt x="6733" y="0"/>
                      <a:pt x="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3" name="Google Shape;2343;p8"/>
              <p:cNvSpPr/>
              <p:nvPr/>
            </p:nvSpPr>
            <p:spPr>
              <a:xfrm>
                <a:off x="5129813" y="741725"/>
                <a:ext cx="195750" cy="69200"/>
              </a:xfrm>
              <a:custGeom>
                <a:rect b="b" l="l" r="r" t="t"/>
                <a:pathLst>
                  <a:path extrusionOk="0" h="2768" w="7830">
                    <a:moveTo>
                      <a:pt x="3896" y="1"/>
                    </a:moveTo>
                    <a:cubicBezTo>
                      <a:pt x="2323" y="1"/>
                      <a:pt x="758" y="836"/>
                      <a:pt x="1" y="2506"/>
                    </a:cubicBezTo>
                    <a:lnTo>
                      <a:pt x="523" y="2767"/>
                    </a:lnTo>
                    <a:cubicBezTo>
                      <a:pt x="1201" y="1332"/>
                      <a:pt x="2558" y="614"/>
                      <a:pt x="3909" y="614"/>
                    </a:cubicBezTo>
                    <a:cubicBezTo>
                      <a:pt x="5259" y="614"/>
                      <a:pt x="6603" y="1332"/>
                      <a:pt x="7255" y="2767"/>
                    </a:cubicBezTo>
                    <a:lnTo>
                      <a:pt x="7830" y="2506"/>
                    </a:lnTo>
                    <a:cubicBezTo>
                      <a:pt x="7047" y="836"/>
                      <a:pt x="5468" y="1"/>
                      <a:pt x="38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4" name="Google Shape;2344;p8"/>
              <p:cNvSpPr/>
              <p:nvPr/>
            </p:nvSpPr>
            <p:spPr>
              <a:xfrm>
                <a:off x="5129813" y="889175"/>
                <a:ext cx="195750" cy="69175"/>
              </a:xfrm>
              <a:custGeom>
                <a:rect b="b" l="l" r="r" t="t"/>
                <a:pathLst>
                  <a:path extrusionOk="0" h="2767" w="7830">
                    <a:moveTo>
                      <a:pt x="523" y="1"/>
                    </a:moveTo>
                    <a:lnTo>
                      <a:pt x="1" y="262"/>
                    </a:lnTo>
                    <a:cubicBezTo>
                      <a:pt x="679" y="1775"/>
                      <a:pt x="2245" y="2767"/>
                      <a:pt x="3915" y="2767"/>
                    </a:cubicBezTo>
                    <a:cubicBezTo>
                      <a:pt x="5585" y="2767"/>
                      <a:pt x="7099" y="1775"/>
                      <a:pt x="7830" y="262"/>
                    </a:cubicBezTo>
                    <a:lnTo>
                      <a:pt x="7255" y="1"/>
                    </a:lnTo>
                    <a:cubicBezTo>
                      <a:pt x="6603" y="1436"/>
                      <a:pt x="5259" y="2154"/>
                      <a:pt x="3909" y="2154"/>
                    </a:cubicBezTo>
                    <a:cubicBezTo>
                      <a:pt x="2558" y="2154"/>
                      <a:pt x="1201" y="1436"/>
                      <a:pt x="5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45" name="Google Shape;2345;p8"/>
            <p:cNvGrpSpPr/>
            <p:nvPr/>
          </p:nvGrpSpPr>
          <p:grpSpPr>
            <a:xfrm>
              <a:off x="5702237" y="4381202"/>
              <a:ext cx="342460" cy="222795"/>
              <a:chOff x="6327613" y="673900"/>
              <a:chExt cx="541525" cy="352300"/>
            </a:xfrm>
          </p:grpSpPr>
          <p:sp>
            <p:nvSpPr>
              <p:cNvPr id="2346" name="Google Shape;2346;p8"/>
              <p:cNvSpPr/>
              <p:nvPr/>
            </p:nvSpPr>
            <p:spPr>
              <a:xfrm>
                <a:off x="6327613" y="673900"/>
                <a:ext cx="207500" cy="352300"/>
              </a:xfrm>
              <a:custGeom>
                <a:rect b="b" l="l" r="r" t="t"/>
                <a:pathLst>
                  <a:path extrusionOk="0" h="14092" w="8300">
                    <a:moveTo>
                      <a:pt x="3393" y="0"/>
                    </a:moveTo>
                    <a:cubicBezTo>
                      <a:pt x="1514" y="0"/>
                      <a:pt x="1" y="1514"/>
                      <a:pt x="1" y="3392"/>
                    </a:cubicBezTo>
                    <a:lnTo>
                      <a:pt x="1" y="10699"/>
                    </a:lnTo>
                    <a:cubicBezTo>
                      <a:pt x="1" y="12578"/>
                      <a:pt x="1514" y="14092"/>
                      <a:pt x="3393" y="14092"/>
                    </a:cubicBezTo>
                    <a:lnTo>
                      <a:pt x="8299" y="14092"/>
                    </a:lnTo>
                    <a:lnTo>
                      <a:pt x="8299" y="13465"/>
                    </a:lnTo>
                    <a:lnTo>
                      <a:pt x="3393" y="13465"/>
                    </a:lnTo>
                    <a:cubicBezTo>
                      <a:pt x="1880" y="13465"/>
                      <a:pt x="627" y="12213"/>
                      <a:pt x="627" y="10699"/>
                    </a:cubicBezTo>
                    <a:lnTo>
                      <a:pt x="627" y="3445"/>
                    </a:lnTo>
                    <a:cubicBezTo>
                      <a:pt x="627" y="1879"/>
                      <a:pt x="1880" y="678"/>
                      <a:pt x="3393" y="678"/>
                    </a:cubicBezTo>
                    <a:lnTo>
                      <a:pt x="8299" y="678"/>
                    </a:lnTo>
                    <a:lnTo>
                      <a:pt x="82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7" name="Google Shape;2347;p8"/>
              <p:cNvSpPr/>
              <p:nvPr/>
            </p:nvSpPr>
            <p:spPr>
              <a:xfrm>
                <a:off x="6662963" y="673900"/>
                <a:ext cx="206175" cy="352300"/>
              </a:xfrm>
              <a:custGeom>
                <a:rect b="b" l="l" r="r" t="t"/>
                <a:pathLst>
                  <a:path extrusionOk="0" h="14092" w="8247">
                    <a:moveTo>
                      <a:pt x="0" y="0"/>
                    </a:moveTo>
                    <a:lnTo>
                      <a:pt x="0" y="678"/>
                    </a:lnTo>
                    <a:lnTo>
                      <a:pt x="4854" y="678"/>
                    </a:lnTo>
                    <a:cubicBezTo>
                      <a:pt x="4884" y="677"/>
                      <a:pt x="4915" y="677"/>
                      <a:pt x="4945" y="677"/>
                    </a:cubicBezTo>
                    <a:cubicBezTo>
                      <a:pt x="6417" y="677"/>
                      <a:pt x="7620" y="1909"/>
                      <a:pt x="7620" y="3392"/>
                    </a:cubicBezTo>
                    <a:lnTo>
                      <a:pt x="7620" y="10699"/>
                    </a:lnTo>
                    <a:cubicBezTo>
                      <a:pt x="7620" y="12213"/>
                      <a:pt x="6420" y="13465"/>
                      <a:pt x="4854" y="13465"/>
                    </a:cubicBezTo>
                    <a:lnTo>
                      <a:pt x="0" y="13465"/>
                    </a:lnTo>
                    <a:lnTo>
                      <a:pt x="0" y="14092"/>
                    </a:lnTo>
                    <a:lnTo>
                      <a:pt x="4854" y="14092"/>
                    </a:lnTo>
                    <a:cubicBezTo>
                      <a:pt x="6733" y="14092"/>
                      <a:pt x="8246" y="12578"/>
                      <a:pt x="8246" y="10699"/>
                    </a:cubicBezTo>
                    <a:lnTo>
                      <a:pt x="8246" y="3392"/>
                    </a:lnTo>
                    <a:cubicBezTo>
                      <a:pt x="8246" y="1514"/>
                      <a:pt x="6733" y="0"/>
                      <a:pt x="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8" name="Google Shape;2348;p8"/>
              <p:cNvSpPr/>
              <p:nvPr/>
            </p:nvSpPr>
            <p:spPr>
              <a:xfrm>
                <a:off x="6501163" y="741725"/>
                <a:ext cx="195750" cy="69200"/>
              </a:xfrm>
              <a:custGeom>
                <a:rect b="b" l="l" r="r" t="t"/>
                <a:pathLst>
                  <a:path extrusionOk="0" h="2768" w="7830">
                    <a:moveTo>
                      <a:pt x="3895" y="1"/>
                    </a:moveTo>
                    <a:cubicBezTo>
                      <a:pt x="2323" y="1"/>
                      <a:pt x="757" y="836"/>
                      <a:pt x="0" y="2506"/>
                    </a:cubicBezTo>
                    <a:lnTo>
                      <a:pt x="522" y="2767"/>
                    </a:lnTo>
                    <a:cubicBezTo>
                      <a:pt x="1201" y="1332"/>
                      <a:pt x="2558" y="614"/>
                      <a:pt x="3908" y="614"/>
                    </a:cubicBezTo>
                    <a:cubicBezTo>
                      <a:pt x="5259" y="614"/>
                      <a:pt x="6603" y="1332"/>
                      <a:pt x="7255" y="2767"/>
                    </a:cubicBezTo>
                    <a:lnTo>
                      <a:pt x="7829" y="2506"/>
                    </a:lnTo>
                    <a:cubicBezTo>
                      <a:pt x="7046" y="836"/>
                      <a:pt x="5467" y="1"/>
                      <a:pt x="3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9" name="Google Shape;2349;p8"/>
              <p:cNvSpPr/>
              <p:nvPr/>
            </p:nvSpPr>
            <p:spPr>
              <a:xfrm>
                <a:off x="6501163" y="889175"/>
                <a:ext cx="195750" cy="69175"/>
              </a:xfrm>
              <a:custGeom>
                <a:rect b="b" l="l" r="r" t="t"/>
                <a:pathLst>
                  <a:path extrusionOk="0" h="2767" w="7830">
                    <a:moveTo>
                      <a:pt x="522" y="1"/>
                    </a:moveTo>
                    <a:lnTo>
                      <a:pt x="0" y="262"/>
                    </a:lnTo>
                    <a:cubicBezTo>
                      <a:pt x="679" y="1775"/>
                      <a:pt x="2245" y="2767"/>
                      <a:pt x="3915" y="2767"/>
                    </a:cubicBezTo>
                    <a:cubicBezTo>
                      <a:pt x="5585" y="2767"/>
                      <a:pt x="7098" y="1775"/>
                      <a:pt x="7829" y="262"/>
                    </a:cubicBezTo>
                    <a:lnTo>
                      <a:pt x="7255" y="1"/>
                    </a:lnTo>
                    <a:cubicBezTo>
                      <a:pt x="6603" y="1436"/>
                      <a:pt x="5259" y="2154"/>
                      <a:pt x="3908" y="2154"/>
                    </a:cubicBezTo>
                    <a:cubicBezTo>
                      <a:pt x="2558" y="2154"/>
                      <a:pt x="1201" y="1436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0" name="Google Shape;2350;p8"/>
              <p:cNvSpPr/>
              <p:nvPr/>
            </p:nvSpPr>
            <p:spPr>
              <a:xfrm>
                <a:off x="6512913" y="786100"/>
                <a:ext cx="150075" cy="128550"/>
              </a:xfrm>
              <a:custGeom>
                <a:rect b="b" l="l" r="r" t="t"/>
                <a:pathLst>
                  <a:path extrusionOk="0" h="5142" w="6003">
                    <a:moveTo>
                      <a:pt x="3445" y="0"/>
                    </a:moveTo>
                    <a:cubicBezTo>
                      <a:pt x="1148" y="0"/>
                      <a:pt x="0" y="2767"/>
                      <a:pt x="1618" y="4385"/>
                    </a:cubicBezTo>
                    <a:cubicBezTo>
                      <a:pt x="2140" y="4907"/>
                      <a:pt x="2783" y="5141"/>
                      <a:pt x="3413" y="5141"/>
                    </a:cubicBezTo>
                    <a:cubicBezTo>
                      <a:pt x="4734" y="5141"/>
                      <a:pt x="6002" y="4113"/>
                      <a:pt x="6002" y="2558"/>
                    </a:cubicBezTo>
                    <a:cubicBezTo>
                      <a:pt x="6002" y="1149"/>
                      <a:pt x="4854" y="0"/>
                      <a:pt x="34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343D"/>
        </a:solidFill>
      </p:bgPr>
    </p:bg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12"/>
          <p:cNvSpPr txBox="1"/>
          <p:nvPr>
            <p:ph type="title"/>
          </p:nvPr>
        </p:nvSpPr>
        <p:spPr>
          <a:xfrm>
            <a:off x="3944700" y="1558275"/>
            <a:ext cx="4360500" cy="20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Thanks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THE END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56" name="Google Shape;2356;p1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7372" r="17365" t="0"/>
          <a:stretch/>
        </p:blipFill>
        <p:spPr>
          <a:xfrm>
            <a:off x="988534" y="882229"/>
            <a:ext cx="2412600" cy="33791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357" name="Google Shape;2357;p12"/>
          <p:cNvGrpSpPr/>
          <p:nvPr/>
        </p:nvGrpSpPr>
        <p:grpSpPr>
          <a:xfrm>
            <a:off x="838795" y="725617"/>
            <a:ext cx="2711338" cy="3692483"/>
            <a:chOff x="5092804" y="344938"/>
            <a:chExt cx="3270612" cy="4453604"/>
          </a:xfrm>
        </p:grpSpPr>
        <p:sp>
          <p:nvSpPr>
            <p:cNvPr id="2358" name="Google Shape;2358;p12"/>
            <p:cNvSpPr/>
            <p:nvPr/>
          </p:nvSpPr>
          <p:spPr>
            <a:xfrm>
              <a:off x="5092804" y="344938"/>
              <a:ext cx="768472" cy="767702"/>
            </a:xfrm>
            <a:custGeom>
              <a:rect b="b" l="l" r="r" t="t"/>
              <a:pathLst>
                <a:path extrusionOk="0" h="51828" w="51880">
                  <a:moveTo>
                    <a:pt x="1" y="1"/>
                  </a:moveTo>
                  <a:lnTo>
                    <a:pt x="1" y="51827"/>
                  </a:lnTo>
                  <a:lnTo>
                    <a:pt x="679" y="51827"/>
                  </a:lnTo>
                  <a:lnTo>
                    <a:pt x="679" y="627"/>
                  </a:lnTo>
                  <a:lnTo>
                    <a:pt x="51879" y="627"/>
                  </a:lnTo>
                  <a:lnTo>
                    <a:pt x="51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p12"/>
            <p:cNvSpPr/>
            <p:nvPr/>
          </p:nvSpPr>
          <p:spPr>
            <a:xfrm>
              <a:off x="5105943" y="4030084"/>
              <a:ext cx="768472" cy="768458"/>
            </a:xfrm>
            <a:custGeom>
              <a:rect b="b" l="l" r="r" t="t"/>
              <a:pathLst>
                <a:path extrusionOk="0" h="51879" w="51880">
                  <a:moveTo>
                    <a:pt x="1" y="0"/>
                  </a:moveTo>
                  <a:lnTo>
                    <a:pt x="1" y="51879"/>
                  </a:lnTo>
                  <a:lnTo>
                    <a:pt x="51879" y="51879"/>
                  </a:lnTo>
                  <a:lnTo>
                    <a:pt x="51879" y="51200"/>
                  </a:lnTo>
                  <a:lnTo>
                    <a:pt x="679" y="51200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12"/>
            <p:cNvSpPr/>
            <p:nvPr/>
          </p:nvSpPr>
          <p:spPr>
            <a:xfrm flipH="1">
              <a:off x="7594943" y="344938"/>
              <a:ext cx="768473" cy="767702"/>
            </a:xfrm>
            <a:custGeom>
              <a:rect b="b" l="l" r="r" t="t"/>
              <a:pathLst>
                <a:path extrusionOk="0" h="51828" w="51880">
                  <a:moveTo>
                    <a:pt x="1" y="1"/>
                  </a:moveTo>
                  <a:lnTo>
                    <a:pt x="1" y="51827"/>
                  </a:lnTo>
                  <a:lnTo>
                    <a:pt x="679" y="51827"/>
                  </a:lnTo>
                  <a:lnTo>
                    <a:pt x="679" y="627"/>
                  </a:lnTo>
                  <a:lnTo>
                    <a:pt x="51879" y="627"/>
                  </a:lnTo>
                  <a:lnTo>
                    <a:pt x="51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p12"/>
            <p:cNvSpPr/>
            <p:nvPr/>
          </p:nvSpPr>
          <p:spPr>
            <a:xfrm flipH="1">
              <a:off x="7581804" y="4030084"/>
              <a:ext cx="768473" cy="768458"/>
            </a:xfrm>
            <a:custGeom>
              <a:rect b="b" l="l" r="r" t="t"/>
              <a:pathLst>
                <a:path extrusionOk="0" h="51879" w="51880">
                  <a:moveTo>
                    <a:pt x="1" y="0"/>
                  </a:moveTo>
                  <a:lnTo>
                    <a:pt x="1" y="51879"/>
                  </a:lnTo>
                  <a:lnTo>
                    <a:pt x="51879" y="51879"/>
                  </a:lnTo>
                  <a:lnTo>
                    <a:pt x="51879" y="51200"/>
                  </a:lnTo>
                  <a:lnTo>
                    <a:pt x="679" y="51200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343D"/>
        </a:solidFill>
      </p:bgPr>
    </p:bg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Lexend SemiBold"/>
                <a:ea typeface="Lexend SemiBold"/>
                <a:cs typeface="Lexend SemiBold"/>
                <a:sym typeface="Lexend SemiBold"/>
              </a:rPr>
              <a:t>CONTENTS OF THIS TABLE</a:t>
            </a:r>
            <a:endParaRPr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graphicFrame>
        <p:nvGraphicFramePr>
          <p:cNvPr id="1768" name="Google Shape;1768;p2"/>
          <p:cNvGraphicFramePr/>
          <p:nvPr/>
        </p:nvGraphicFramePr>
        <p:xfrm>
          <a:off x="713225" y="1705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{75343D10-1F0A-4C88-BFAA-35D39EAB7FFF}</a:tableStyleId>
              </a:tblPr>
              <a:tblGrid>
                <a:gridCol w="2353975"/>
                <a:gridCol w="5363575"/>
              </a:tblGrid>
              <a:tr h="403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sng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Product Features</a:t>
                      </a:r>
                      <a:endParaRPr b="1" sz="1000" u="sng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Portfolio Builder , Buy Courses , Book Events &amp; Photo Contest Platform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3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sng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Technical Features</a:t>
                      </a:r>
                      <a:endParaRPr b="1" sz="1000" u="sng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Question Answer Based Forum &amp; EXIF Photo Extractor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3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sng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AI Features</a:t>
                      </a:r>
                      <a:endParaRPr b="1" sz="1000" u="sng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Background Photo Remover , Photo Enhancing &amp; AI Chatbot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3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sng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Web Requirement</a:t>
                      </a:r>
                      <a:endParaRPr b="1" sz="1000" u="sng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HTML , CSS , Bootstrap S5 , PHP , MySQL 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3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Events &amp; Course</a:t>
                      </a:r>
                      <a:endParaRPr b="1" sz="10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Directly 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Purchase</a:t>
                      </a: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Your Courses &amp; Book Events From Website 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(Save On Database)</a:t>
                      </a:r>
                      <a:endParaRPr b="1" sz="1000" u="sng" cap="none" strike="noStrike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69" name="Google Shape;1769;p2"/>
          <p:cNvSpPr txBox="1"/>
          <p:nvPr/>
        </p:nvSpPr>
        <p:spPr>
          <a:xfrm>
            <a:off x="648025" y="1125338"/>
            <a:ext cx="77175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SnapScape is the leading Photography Based Website</a:t>
            </a:r>
            <a:endParaRPr b="0" i="0" sz="12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70" name="Google Shape;1770;p2"/>
          <p:cNvSpPr txBox="1"/>
          <p:nvPr/>
        </p:nvSpPr>
        <p:spPr>
          <a:xfrm>
            <a:off x="1450513" y="4005900"/>
            <a:ext cx="243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71" name="Google Shape;1771;p2"/>
          <p:cNvSpPr txBox="1"/>
          <p:nvPr/>
        </p:nvSpPr>
        <p:spPr>
          <a:xfrm>
            <a:off x="4196072" y="4005900"/>
            <a:ext cx="349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343D"/>
        </a:solid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3"/>
          <p:cNvSpPr txBox="1"/>
          <p:nvPr>
            <p:ph type="title"/>
          </p:nvPr>
        </p:nvSpPr>
        <p:spPr>
          <a:xfrm>
            <a:off x="2024877" y="1626825"/>
            <a:ext cx="50940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777" name="Google Shape;1777;p3"/>
          <p:cNvSpPr txBox="1"/>
          <p:nvPr>
            <p:ph idx="1" type="subTitle"/>
          </p:nvPr>
        </p:nvSpPr>
        <p:spPr>
          <a:xfrm>
            <a:off x="1315175" y="2362350"/>
            <a:ext cx="66873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200">
                <a:latin typeface="Lexend SemiBold"/>
                <a:ea typeface="Lexend SemiBold"/>
                <a:cs typeface="Lexend SemiBold"/>
                <a:sym typeface="Lexend SemiBold"/>
              </a:rPr>
              <a:t>SnapScape is a one-stop platform for everything photography whether you are a photography , enthusiast, professional, or just want to learn it. The platform provides a modular, all-in-one experience for general-purpose photography needs, with solutions that include photography services, AI-driven editing tools like background removal and educational courses for</a:t>
            </a:r>
            <a:endParaRPr sz="1200"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200">
                <a:latin typeface="Lexend SemiBold"/>
                <a:ea typeface="Lexend SemiBold"/>
                <a:cs typeface="Lexend SemiBold"/>
                <a:sym typeface="Lexend SemiBold"/>
              </a:rPr>
              <a:t>photographers</a:t>
            </a:r>
            <a:endParaRPr sz="1200"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grpSp>
        <p:nvGrpSpPr>
          <p:cNvPr id="1778" name="Google Shape;1778;p3"/>
          <p:cNvGrpSpPr/>
          <p:nvPr/>
        </p:nvGrpSpPr>
        <p:grpSpPr>
          <a:xfrm>
            <a:off x="3146032" y="891100"/>
            <a:ext cx="2851581" cy="278200"/>
            <a:chOff x="2184875" y="758700"/>
            <a:chExt cx="4782125" cy="278200"/>
          </a:xfrm>
        </p:grpSpPr>
        <p:sp>
          <p:nvSpPr>
            <p:cNvPr id="1779" name="Google Shape;1779;p3"/>
            <p:cNvSpPr/>
            <p:nvPr/>
          </p:nvSpPr>
          <p:spPr>
            <a:xfrm>
              <a:off x="2184875" y="897700"/>
              <a:ext cx="79500" cy="139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80" name="Google Shape;1780;p3"/>
            <p:cNvSpPr/>
            <p:nvPr/>
          </p:nvSpPr>
          <p:spPr>
            <a:xfrm>
              <a:off x="2478776" y="957275"/>
              <a:ext cx="79500" cy="79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81" name="Google Shape;1781;p3"/>
            <p:cNvSpPr/>
            <p:nvPr/>
          </p:nvSpPr>
          <p:spPr>
            <a:xfrm>
              <a:off x="2772689" y="957275"/>
              <a:ext cx="79500" cy="79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82" name="Google Shape;1782;p3"/>
            <p:cNvSpPr/>
            <p:nvPr/>
          </p:nvSpPr>
          <p:spPr>
            <a:xfrm>
              <a:off x="3066603" y="957275"/>
              <a:ext cx="79500" cy="79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83" name="Google Shape;1783;p3"/>
            <p:cNvSpPr/>
            <p:nvPr/>
          </p:nvSpPr>
          <p:spPr>
            <a:xfrm>
              <a:off x="3360516" y="957275"/>
              <a:ext cx="79500" cy="79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84" name="Google Shape;1784;p3"/>
            <p:cNvSpPr/>
            <p:nvPr/>
          </p:nvSpPr>
          <p:spPr>
            <a:xfrm>
              <a:off x="3654429" y="957275"/>
              <a:ext cx="79500" cy="79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85" name="Google Shape;1785;p3"/>
            <p:cNvSpPr/>
            <p:nvPr/>
          </p:nvSpPr>
          <p:spPr>
            <a:xfrm>
              <a:off x="3948343" y="957275"/>
              <a:ext cx="79500" cy="79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86" name="Google Shape;1786;p3"/>
            <p:cNvSpPr/>
            <p:nvPr/>
          </p:nvSpPr>
          <p:spPr>
            <a:xfrm>
              <a:off x="4242256" y="957275"/>
              <a:ext cx="79500" cy="79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87" name="Google Shape;1787;p3"/>
            <p:cNvSpPr/>
            <p:nvPr/>
          </p:nvSpPr>
          <p:spPr>
            <a:xfrm>
              <a:off x="4536175" y="758700"/>
              <a:ext cx="79500" cy="278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88" name="Google Shape;1788;p3"/>
            <p:cNvSpPr/>
            <p:nvPr/>
          </p:nvSpPr>
          <p:spPr>
            <a:xfrm>
              <a:off x="4830083" y="957275"/>
              <a:ext cx="79500" cy="79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89" name="Google Shape;1789;p3"/>
            <p:cNvSpPr/>
            <p:nvPr/>
          </p:nvSpPr>
          <p:spPr>
            <a:xfrm>
              <a:off x="5123996" y="957275"/>
              <a:ext cx="79500" cy="79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90" name="Google Shape;1790;p3"/>
            <p:cNvSpPr/>
            <p:nvPr/>
          </p:nvSpPr>
          <p:spPr>
            <a:xfrm>
              <a:off x="5417909" y="957275"/>
              <a:ext cx="79500" cy="79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91" name="Google Shape;1791;p3"/>
            <p:cNvSpPr/>
            <p:nvPr/>
          </p:nvSpPr>
          <p:spPr>
            <a:xfrm>
              <a:off x="5711823" y="957275"/>
              <a:ext cx="79500" cy="79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92" name="Google Shape;1792;p3"/>
            <p:cNvSpPr/>
            <p:nvPr/>
          </p:nvSpPr>
          <p:spPr>
            <a:xfrm>
              <a:off x="6005736" y="957275"/>
              <a:ext cx="79500" cy="79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93" name="Google Shape;1793;p3"/>
            <p:cNvSpPr/>
            <p:nvPr/>
          </p:nvSpPr>
          <p:spPr>
            <a:xfrm>
              <a:off x="6299649" y="957275"/>
              <a:ext cx="79500" cy="79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94" name="Google Shape;1794;p3"/>
            <p:cNvSpPr/>
            <p:nvPr/>
          </p:nvSpPr>
          <p:spPr>
            <a:xfrm>
              <a:off x="6593563" y="957275"/>
              <a:ext cx="79500" cy="79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95" name="Google Shape;1795;p3"/>
            <p:cNvSpPr/>
            <p:nvPr/>
          </p:nvSpPr>
          <p:spPr>
            <a:xfrm>
              <a:off x="6887500" y="897700"/>
              <a:ext cx="79500" cy="139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796" name="Google Shape;1796;p3"/>
          <p:cNvGrpSpPr/>
          <p:nvPr/>
        </p:nvGrpSpPr>
        <p:grpSpPr>
          <a:xfrm>
            <a:off x="2819896" y="4074607"/>
            <a:ext cx="3503851" cy="265160"/>
            <a:chOff x="2819896" y="4074607"/>
            <a:chExt cx="3503851" cy="265160"/>
          </a:xfrm>
        </p:grpSpPr>
        <p:grpSp>
          <p:nvGrpSpPr>
            <p:cNvPr id="1797" name="Google Shape;1797;p3"/>
            <p:cNvGrpSpPr/>
            <p:nvPr/>
          </p:nvGrpSpPr>
          <p:grpSpPr>
            <a:xfrm>
              <a:off x="2819896" y="4074607"/>
              <a:ext cx="407552" cy="265160"/>
              <a:chOff x="3185638" y="3863500"/>
              <a:chExt cx="541525" cy="352325"/>
            </a:xfrm>
          </p:grpSpPr>
          <p:sp>
            <p:nvSpPr>
              <p:cNvPr id="1798" name="Google Shape;1798;p3"/>
              <p:cNvSpPr/>
              <p:nvPr/>
            </p:nvSpPr>
            <p:spPr>
              <a:xfrm>
                <a:off x="3193488" y="4020075"/>
                <a:ext cx="525850" cy="187925"/>
              </a:xfrm>
              <a:custGeom>
                <a:rect b="b" l="l" r="r" t="t"/>
                <a:pathLst>
                  <a:path extrusionOk="0" h="7517" w="21034">
                    <a:moveTo>
                      <a:pt x="7568" y="0"/>
                    </a:moveTo>
                    <a:lnTo>
                      <a:pt x="0" y="7516"/>
                    </a:lnTo>
                    <a:lnTo>
                      <a:pt x="21033" y="7516"/>
                    </a:lnTo>
                    <a:lnTo>
                      <a:pt x="15762" y="2192"/>
                    </a:lnTo>
                    <a:lnTo>
                      <a:pt x="12787" y="5220"/>
                    </a:lnTo>
                    <a:lnTo>
                      <a:pt x="75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9" name="Google Shape;1799;p3"/>
              <p:cNvSpPr/>
              <p:nvPr/>
            </p:nvSpPr>
            <p:spPr>
              <a:xfrm>
                <a:off x="3185638" y="3863500"/>
                <a:ext cx="541525" cy="352325"/>
              </a:xfrm>
              <a:custGeom>
                <a:rect b="b" l="l" r="r" t="t"/>
                <a:pathLst>
                  <a:path extrusionOk="0" h="14093" w="21661">
                    <a:moveTo>
                      <a:pt x="21086" y="627"/>
                    </a:moveTo>
                    <a:lnTo>
                      <a:pt x="21086" y="13466"/>
                    </a:lnTo>
                    <a:lnTo>
                      <a:pt x="627" y="13466"/>
                    </a:lnTo>
                    <a:lnTo>
                      <a:pt x="627" y="627"/>
                    </a:lnTo>
                    <a:close/>
                    <a:moveTo>
                      <a:pt x="314" y="0"/>
                    </a:moveTo>
                    <a:cubicBezTo>
                      <a:pt x="157" y="0"/>
                      <a:pt x="1" y="157"/>
                      <a:pt x="1" y="314"/>
                    </a:cubicBezTo>
                    <a:lnTo>
                      <a:pt x="1" y="13779"/>
                    </a:lnTo>
                    <a:cubicBezTo>
                      <a:pt x="1" y="13936"/>
                      <a:pt x="157" y="14092"/>
                      <a:pt x="314" y="14092"/>
                    </a:cubicBezTo>
                    <a:lnTo>
                      <a:pt x="21347" y="14092"/>
                    </a:lnTo>
                    <a:cubicBezTo>
                      <a:pt x="21556" y="14092"/>
                      <a:pt x="21660" y="13936"/>
                      <a:pt x="21660" y="13779"/>
                    </a:cubicBezTo>
                    <a:lnTo>
                      <a:pt x="21660" y="314"/>
                    </a:lnTo>
                    <a:cubicBezTo>
                      <a:pt x="21660" y="157"/>
                      <a:pt x="21556" y="0"/>
                      <a:pt x="21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0" name="Google Shape;1800;p3"/>
            <p:cNvGrpSpPr/>
            <p:nvPr/>
          </p:nvGrpSpPr>
          <p:grpSpPr>
            <a:xfrm>
              <a:off x="3852249" y="4074607"/>
              <a:ext cx="407533" cy="265160"/>
              <a:chOff x="3929388" y="3863500"/>
              <a:chExt cx="541500" cy="352325"/>
            </a:xfrm>
          </p:grpSpPr>
          <p:sp>
            <p:nvSpPr>
              <p:cNvPr id="1801" name="Google Shape;1801;p3"/>
              <p:cNvSpPr/>
              <p:nvPr/>
            </p:nvSpPr>
            <p:spPr>
              <a:xfrm>
                <a:off x="3929388" y="3863500"/>
                <a:ext cx="541500" cy="352325"/>
              </a:xfrm>
              <a:custGeom>
                <a:rect b="b" l="l" r="r" t="t"/>
                <a:pathLst>
                  <a:path extrusionOk="0" h="14093" w="21660">
                    <a:moveTo>
                      <a:pt x="21086" y="627"/>
                    </a:moveTo>
                    <a:lnTo>
                      <a:pt x="21086" y="13466"/>
                    </a:lnTo>
                    <a:lnTo>
                      <a:pt x="626" y="13466"/>
                    </a:lnTo>
                    <a:lnTo>
                      <a:pt x="626" y="627"/>
                    </a:lnTo>
                    <a:close/>
                    <a:moveTo>
                      <a:pt x="313" y="0"/>
                    </a:moveTo>
                    <a:cubicBezTo>
                      <a:pt x="157" y="0"/>
                      <a:pt x="0" y="157"/>
                      <a:pt x="0" y="314"/>
                    </a:cubicBezTo>
                    <a:lnTo>
                      <a:pt x="0" y="13779"/>
                    </a:lnTo>
                    <a:cubicBezTo>
                      <a:pt x="0" y="13936"/>
                      <a:pt x="157" y="14092"/>
                      <a:pt x="313" y="14092"/>
                    </a:cubicBezTo>
                    <a:lnTo>
                      <a:pt x="21347" y="14092"/>
                    </a:lnTo>
                    <a:cubicBezTo>
                      <a:pt x="21555" y="14092"/>
                      <a:pt x="21660" y="13936"/>
                      <a:pt x="21660" y="13779"/>
                    </a:cubicBezTo>
                    <a:lnTo>
                      <a:pt x="21660" y="314"/>
                    </a:lnTo>
                    <a:cubicBezTo>
                      <a:pt x="21660" y="157"/>
                      <a:pt x="21555" y="0"/>
                      <a:pt x="21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2" name="Google Shape;1802;p3"/>
              <p:cNvSpPr/>
              <p:nvPr/>
            </p:nvSpPr>
            <p:spPr>
              <a:xfrm>
                <a:off x="4118563" y="3918300"/>
                <a:ext cx="176175" cy="242400"/>
              </a:xfrm>
              <a:custGeom>
                <a:rect b="b" l="l" r="r" t="t"/>
                <a:pathLst>
                  <a:path extrusionOk="0" h="9696" w="7047">
                    <a:moveTo>
                      <a:pt x="1723" y="0"/>
                    </a:moveTo>
                    <a:cubicBezTo>
                      <a:pt x="1149" y="0"/>
                      <a:pt x="523" y="105"/>
                      <a:pt x="1" y="314"/>
                    </a:cubicBezTo>
                    <a:cubicBezTo>
                      <a:pt x="2350" y="522"/>
                      <a:pt x="4176" y="2506"/>
                      <a:pt x="4176" y="4854"/>
                    </a:cubicBezTo>
                    <a:cubicBezTo>
                      <a:pt x="4176" y="7203"/>
                      <a:pt x="2350" y="9186"/>
                      <a:pt x="1" y="9343"/>
                    </a:cubicBezTo>
                    <a:cubicBezTo>
                      <a:pt x="591" y="9583"/>
                      <a:pt x="1195" y="9695"/>
                      <a:pt x="1786" y="9695"/>
                    </a:cubicBezTo>
                    <a:cubicBezTo>
                      <a:pt x="4018" y="9695"/>
                      <a:pt x="6071" y="8094"/>
                      <a:pt x="6525" y="5742"/>
                    </a:cubicBezTo>
                    <a:cubicBezTo>
                      <a:pt x="7047" y="2767"/>
                      <a:pt x="4750" y="0"/>
                      <a:pt x="17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3" name="Google Shape;1803;p3"/>
            <p:cNvGrpSpPr/>
            <p:nvPr/>
          </p:nvGrpSpPr>
          <p:grpSpPr>
            <a:xfrm>
              <a:off x="4884594" y="4074607"/>
              <a:ext cx="407552" cy="265160"/>
              <a:chOff x="4673113" y="3863500"/>
              <a:chExt cx="541525" cy="352325"/>
            </a:xfrm>
          </p:grpSpPr>
          <p:sp>
            <p:nvSpPr>
              <p:cNvPr id="1804" name="Google Shape;1804;p3"/>
              <p:cNvSpPr/>
              <p:nvPr/>
            </p:nvSpPr>
            <p:spPr>
              <a:xfrm>
                <a:off x="4673113" y="3863500"/>
                <a:ext cx="541525" cy="352325"/>
              </a:xfrm>
              <a:custGeom>
                <a:rect b="b" l="l" r="r" t="t"/>
                <a:pathLst>
                  <a:path extrusionOk="0" h="14093" w="21661">
                    <a:moveTo>
                      <a:pt x="21034" y="627"/>
                    </a:moveTo>
                    <a:lnTo>
                      <a:pt x="21034" y="13466"/>
                    </a:lnTo>
                    <a:lnTo>
                      <a:pt x="627" y="13466"/>
                    </a:lnTo>
                    <a:lnTo>
                      <a:pt x="627" y="627"/>
                    </a:lnTo>
                    <a:close/>
                    <a:moveTo>
                      <a:pt x="314" y="0"/>
                    </a:moveTo>
                    <a:cubicBezTo>
                      <a:pt x="157" y="0"/>
                      <a:pt x="0" y="157"/>
                      <a:pt x="0" y="314"/>
                    </a:cubicBezTo>
                    <a:lnTo>
                      <a:pt x="0" y="13779"/>
                    </a:lnTo>
                    <a:cubicBezTo>
                      <a:pt x="0" y="13936"/>
                      <a:pt x="157" y="14092"/>
                      <a:pt x="314" y="14092"/>
                    </a:cubicBezTo>
                    <a:lnTo>
                      <a:pt x="21347" y="14092"/>
                    </a:lnTo>
                    <a:cubicBezTo>
                      <a:pt x="21556" y="14092"/>
                      <a:pt x="21660" y="13936"/>
                      <a:pt x="21660" y="13779"/>
                    </a:cubicBezTo>
                    <a:lnTo>
                      <a:pt x="21660" y="314"/>
                    </a:lnTo>
                    <a:cubicBezTo>
                      <a:pt x="21660" y="157"/>
                      <a:pt x="21556" y="0"/>
                      <a:pt x="21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5" name="Google Shape;1805;p3"/>
              <p:cNvSpPr/>
              <p:nvPr/>
            </p:nvSpPr>
            <p:spPr>
              <a:xfrm>
                <a:off x="4847963" y="3967425"/>
                <a:ext cx="168325" cy="144000"/>
              </a:xfrm>
              <a:custGeom>
                <a:rect b="b" l="l" r="r" t="t"/>
                <a:pathLst>
                  <a:path extrusionOk="0" h="5760" w="6733">
                    <a:moveTo>
                      <a:pt x="3843" y="1"/>
                    </a:moveTo>
                    <a:cubicBezTo>
                      <a:pt x="3137" y="1"/>
                      <a:pt x="2417" y="264"/>
                      <a:pt x="1827" y="854"/>
                    </a:cubicBezTo>
                    <a:cubicBezTo>
                      <a:pt x="0" y="2681"/>
                      <a:pt x="1305" y="5760"/>
                      <a:pt x="3862" y="5760"/>
                    </a:cubicBezTo>
                    <a:cubicBezTo>
                      <a:pt x="5428" y="5760"/>
                      <a:pt x="6733" y="4507"/>
                      <a:pt x="6733" y="2889"/>
                    </a:cubicBezTo>
                    <a:cubicBezTo>
                      <a:pt x="6733" y="1158"/>
                      <a:pt x="5321" y="1"/>
                      <a:pt x="38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6" name="Google Shape;1806;p3"/>
              <p:cNvSpPr/>
              <p:nvPr/>
            </p:nvSpPr>
            <p:spPr>
              <a:xfrm>
                <a:off x="4936688" y="3893825"/>
                <a:ext cx="15675" cy="57125"/>
              </a:xfrm>
              <a:custGeom>
                <a:rect b="b" l="l" r="r" t="t"/>
                <a:pathLst>
                  <a:path extrusionOk="0" h="2285" w="627">
                    <a:moveTo>
                      <a:pt x="313" y="1"/>
                    </a:moveTo>
                    <a:cubicBezTo>
                      <a:pt x="157" y="1"/>
                      <a:pt x="0" y="118"/>
                      <a:pt x="0" y="353"/>
                    </a:cubicBezTo>
                    <a:lnTo>
                      <a:pt x="0" y="1971"/>
                    </a:lnTo>
                    <a:cubicBezTo>
                      <a:pt x="0" y="2128"/>
                      <a:pt x="105" y="2284"/>
                      <a:pt x="313" y="2284"/>
                    </a:cubicBezTo>
                    <a:cubicBezTo>
                      <a:pt x="470" y="2284"/>
                      <a:pt x="626" y="2180"/>
                      <a:pt x="626" y="1971"/>
                    </a:cubicBezTo>
                    <a:lnTo>
                      <a:pt x="626" y="353"/>
                    </a:lnTo>
                    <a:cubicBezTo>
                      <a:pt x="626" y="118"/>
                      <a:pt x="470" y="1"/>
                      <a:pt x="3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7" name="Google Shape;1807;p3"/>
              <p:cNvSpPr/>
              <p:nvPr/>
            </p:nvSpPr>
            <p:spPr>
              <a:xfrm>
                <a:off x="4936688" y="4128375"/>
                <a:ext cx="15675" cy="57425"/>
              </a:xfrm>
              <a:custGeom>
                <a:rect b="b" l="l" r="r" t="t"/>
                <a:pathLst>
                  <a:path extrusionOk="0" h="2297" w="627">
                    <a:moveTo>
                      <a:pt x="313" y="0"/>
                    </a:moveTo>
                    <a:cubicBezTo>
                      <a:pt x="157" y="0"/>
                      <a:pt x="0" y="105"/>
                      <a:pt x="0" y="314"/>
                    </a:cubicBezTo>
                    <a:lnTo>
                      <a:pt x="0" y="1984"/>
                    </a:lnTo>
                    <a:cubicBezTo>
                      <a:pt x="0" y="2140"/>
                      <a:pt x="105" y="2297"/>
                      <a:pt x="313" y="2297"/>
                    </a:cubicBezTo>
                    <a:cubicBezTo>
                      <a:pt x="470" y="2297"/>
                      <a:pt x="626" y="2192"/>
                      <a:pt x="626" y="1984"/>
                    </a:cubicBezTo>
                    <a:lnTo>
                      <a:pt x="626" y="314"/>
                    </a:lnTo>
                    <a:cubicBezTo>
                      <a:pt x="626" y="105"/>
                      <a:pt x="470" y="0"/>
                      <a:pt x="3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8" name="Google Shape;1808;p3"/>
              <p:cNvSpPr/>
              <p:nvPr/>
            </p:nvSpPr>
            <p:spPr>
              <a:xfrm>
                <a:off x="5030613" y="4031825"/>
                <a:ext cx="61350" cy="15675"/>
              </a:xfrm>
              <a:custGeom>
                <a:rect b="b" l="l" r="r" t="t"/>
                <a:pathLst>
                  <a:path extrusionOk="0" h="627" w="2454">
                    <a:moveTo>
                      <a:pt x="419" y="0"/>
                    </a:moveTo>
                    <a:cubicBezTo>
                      <a:pt x="1" y="0"/>
                      <a:pt x="1" y="626"/>
                      <a:pt x="419" y="626"/>
                    </a:cubicBezTo>
                    <a:lnTo>
                      <a:pt x="2089" y="626"/>
                    </a:lnTo>
                    <a:cubicBezTo>
                      <a:pt x="2454" y="626"/>
                      <a:pt x="2454" y="0"/>
                      <a:pt x="20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9" name="Google Shape;1809;p3"/>
              <p:cNvSpPr/>
              <p:nvPr/>
            </p:nvSpPr>
            <p:spPr>
              <a:xfrm>
                <a:off x="4795763" y="4031825"/>
                <a:ext cx="61350" cy="15675"/>
              </a:xfrm>
              <a:custGeom>
                <a:rect b="b" l="l" r="r" t="t"/>
                <a:pathLst>
                  <a:path extrusionOk="0" h="627" w="2454">
                    <a:moveTo>
                      <a:pt x="418" y="0"/>
                    </a:moveTo>
                    <a:cubicBezTo>
                      <a:pt x="0" y="0"/>
                      <a:pt x="0" y="626"/>
                      <a:pt x="418" y="626"/>
                    </a:cubicBezTo>
                    <a:lnTo>
                      <a:pt x="2036" y="626"/>
                    </a:lnTo>
                    <a:cubicBezTo>
                      <a:pt x="2453" y="626"/>
                      <a:pt x="2453" y="0"/>
                      <a:pt x="2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0" name="Google Shape;1810;p3"/>
              <p:cNvSpPr/>
              <p:nvPr/>
            </p:nvSpPr>
            <p:spPr>
              <a:xfrm>
                <a:off x="5004538" y="3934600"/>
                <a:ext cx="45675" cy="45050"/>
              </a:xfrm>
              <a:custGeom>
                <a:rect b="b" l="l" r="r" t="t"/>
                <a:pathLst>
                  <a:path extrusionOk="0" h="1802" w="1827">
                    <a:moveTo>
                      <a:pt x="1488" y="1"/>
                    </a:moveTo>
                    <a:cubicBezTo>
                      <a:pt x="1409" y="1"/>
                      <a:pt x="1331" y="27"/>
                      <a:pt x="1253" y="79"/>
                    </a:cubicBezTo>
                    <a:lnTo>
                      <a:pt x="105" y="1227"/>
                    </a:lnTo>
                    <a:cubicBezTo>
                      <a:pt x="0" y="1384"/>
                      <a:pt x="0" y="1541"/>
                      <a:pt x="105" y="1697"/>
                    </a:cubicBezTo>
                    <a:cubicBezTo>
                      <a:pt x="157" y="1749"/>
                      <a:pt x="261" y="1801"/>
                      <a:pt x="313" y="1801"/>
                    </a:cubicBezTo>
                    <a:cubicBezTo>
                      <a:pt x="418" y="1749"/>
                      <a:pt x="470" y="1749"/>
                      <a:pt x="522" y="1697"/>
                    </a:cubicBezTo>
                    <a:lnTo>
                      <a:pt x="1722" y="497"/>
                    </a:lnTo>
                    <a:cubicBezTo>
                      <a:pt x="1827" y="392"/>
                      <a:pt x="1827" y="184"/>
                      <a:pt x="1722" y="79"/>
                    </a:cubicBezTo>
                    <a:cubicBezTo>
                      <a:pt x="1644" y="27"/>
                      <a:pt x="1566" y="1"/>
                      <a:pt x="1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1" name="Google Shape;1811;p3"/>
              <p:cNvSpPr/>
              <p:nvPr/>
            </p:nvSpPr>
            <p:spPr>
              <a:xfrm>
                <a:off x="4837513" y="4100225"/>
                <a:ext cx="49200" cy="45125"/>
              </a:xfrm>
              <a:custGeom>
                <a:rect b="b" l="l" r="r" t="t"/>
                <a:pathLst>
                  <a:path extrusionOk="0" h="1805" w="1968">
                    <a:moveTo>
                      <a:pt x="1519" y="0"/>
                    </a:moveTo>
                    <a:cubicBezTo>
                      <a:pt x="1448" y="0"/>
                      <a:pt x="1374" y="25"/>
                      <a:pt x="1305" y="83"/>
                    </a:cubicBezTo>
                    <a:lnTo>
                      <a:pt x="157" y="1283"/>
                    </a:lnTo>
                    <a:cubicBezTo>
                      <a:pt x="1" y="1387"/>
                      <a:pt x="1" y="1596"/>
                      <a:pt x="157" y="1700"/>
                    </a:cubicBezTo>
                    <a:cubicBezTo>
                      <a:pt x="209" y="1753"/>
                      <a:pt x="262" y="1805"/>
                      <a:pt x="366" y="1805"/>
                    </a:cubicBezTo>
                    <a:cubicBezTo>
                      <a:pt x="418" y="1805"/>
                      <a:pt x="523" y="1753"/>
                      <a:pt x="575" y="1700"/>
                    </a:cubicBezTo>
                    <a:lnTo>
                      <a:pt x="1723" y="552"/>
                    </a:lnTo>
                    <a:cubicBezTo>
                      <a:pt x="1967" y="308"/>
                      <a:pt x="1767" y="0"/>
                      <a:pt x="1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2" name="Google Shape;1812;p3"/>
              <p:cNvSpPr/>
              <p:nvPr/>
            </p:nvSpPr>
            <p:spPr>
              <a:xfrm>
                <a:off x="5001263" y="4100800"/>
                <a:ext cx="48950" cy="44550"/>
              </a:xfrm>
              <a:custGeom>
                <a:rect b="b" l="l" r="r" t="t"/>
                <a:pathLst>
                  <a:path extrusionOk="0" h="1782" w="1958">
                    <a:moveTo>
                      <a:pt x="434" y="1"/>
                    </a:moveTo>
                    <a:cubicBezTo>
                      <a:pt x="206" y="1"/>
                      <a:pt x="1" y="294"/>
                      <a:pt x="236" y="529"/>
                    </a:cubicBezTo>
                    <a:lnTo>
                      <a:pt x="1384" y="1677"/>
                    </a:lnTo>
                    <a:cubicBezTo>
                      <a:pt x="1436" y="1730"/>
                      <a:pt x="1540" y="1782"/>
                      <a:pt x="1645" y="1782"/>
                    </a:cubicBezTo>
                    <a:cubicBezTo>
                      <a:pt x="1697" y="1782"/>
                      <a:pt x="1801" y="1730"/>
                      <a:pt x="1853" y="1677"/>
                    </a:cubicBezTo>
                    <a:cubicBezTo>
                      <a:pt x="1958" y="1573"/>
                      <a:pt x="1958" y="1364"/>
                      <a:pt x="1853" y="1260"/>
                    </a:cubicBezTo>
                    <a:lnTo>
                      <a:pt x="653" y="112"/>
                    </a:lnTo>
                    <a:cubicBezTo>
                      <a:pt x="588" y="33"/>
                      <a:pt x="510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3" name="Google Shape;1813;p3"/>
              <p:cNvSpPr/>
              <p:nvPr/>
            </p:nvSpPr>
            <p:spPr>
              <a:xfrm>
                <a:off x="4837513" y="3934600"/>
                <a:ext cx="47000" cy="45050"/>
              </a:xfrm>
              <a:custGeom>
                <a:rect b="b" l="l" r="r" t="t"/>
                <a:pathLst>
                  <a:path extrusionOk="0" h="1802" w="1880">
                    <a:moveTo>
                      <a:pt x="366" y="1"/>
                    </a:moveTo>
                    <a:cubicBezTo>
                      <a:pt x="288" y="1"/>
                      <a:pt x="209" y="27"/>
                      <a:pt x="157" y="79"/>
                    </a:cubicBezTo>
                    <a:cubicBezTo>
                      <a:pt x="1" y="184"/>
                      <a:pt x="1" y="392"/>
                      <a:pt x="157" y="497"/>
                    </a:cubicBezTo>
                    <a:lnTo>
                      <a:pt x="1305" y="1697"/>
                    </a:lnTo>
                    <a:cubicBezTo>
                      <a:pt x="1358" y="1749"/>
                      <a:pt x="1462" y="1749"/>
                      <a:pt x="1514" y="1801"/>
                    </a:cubicBezTo>
                    <a:cubicBezTo>
                      <a:pt x="1619" y="1749"/>
                      <a:pt x="1671" y="1749"/>
                      <a:pt x="1723" y="1697"/>
                    </a:cubicBezTo>
                    <a:cubicBezTo>
                      <a:pt x="1880" y="1541"/>
                      <a:pt x="1880" y="1384"/>
                      <a:pt x="1723" y="1227"/>
                    </a:cubicBezTo>
                    <a:lnTo>
                      <a:pt x="575" y="79"/>
                    </a:lnTo>
                    <a:cubicBezTo>
                      <a:pt x="523" y="27"/>
                      <a:pt x="444" y="1"/>
                      <a:pt x="3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14" name="Google Shape;1814;p3"/>
            <p:cNvGrpSpPr/>
            <p:nvPr/>
          </p:nvGrpSpPr>
          <p:grpSpPr>
            <a:xfrm>
              <a:off x="5916195" y="4074607"/>
              <a:ext cx="407552" cy="265160"/>
              <a:chOff x="5416838" y="3863500"/>
              <a:chExt cx="541525" cy="352325"/>
            </a:xfrm>
          </p:grpSpPr>
          <p:sp>
            <p:nvSpPr>
              <p:cNvPr id="1815" name="Google Shape;1815;p3"/>
              <p:cNvSpPr/>
              <p:nvPr/>
            </p:nvSpPr>
            <p:spPr>
              <a:xfrm>
                <a:off x="5416838" y="3863500"/>
                <a:ext cx="541525" cy="352325"/>
              </a:xfrm>
              <a:custGeom>
                <a:rect b="b" l="l" r="r" t="t"/>
                <a:pathLst>
                  <a:path extrusionOk="0" h="14093" w="21661">
                    <a:moveTo>
                      <a:pt x="21034" y="627"/>
                    </a:moveTo>
                    <a:lnTo>
                      <a:pt x="21034" y="13466"/>
                    </a:lnTo>
                    <a:lnTo>
                      <a:pt x="627" y="13466"/>
                    </a:lnTo>
                    <a:lnTo>
                      <a:pt x="627" y="627"/>
                    </a:lnTo>
                    <a:close/>
                    <a:moveTo>
                      <a:pt x="314" y="0"/>
                    </a:moveTo>
                    <a:cubicBezTo>
                      <a:pt x="157" y="0"/>
                      <a:pt x="1" y="157"/>
                      <a:pt x="1" y="314"/>
                    </a:cubicBezTo>
                    <a:lnTo>
                      <a:pt x="1" y="13779"/>
                    </a:lnTo>
                    <a:cubicBezTo>
                      <a:pt x="1" y="13936"/>
                      <a:pt x="157" y="14092"/>
                      <a:pt x="314" y="14092"/>
                    </a:cubicBezTo>
                    <a:lnTo>
                      <a:pt x="21347" y="14092"/>
                    </a:lnTo>
                    <a:cubicBezTo>
                      <a:pt x="21556" y="14092"/>
                      <a:pt x="21660" y="13936"/>
                      <a:pt x="21660" y="13779"/>
                    </a:cubicBezTo>
                    <a:lnTo>
                      <a:pt x="21660" y="314"/>
                    </a:lnTo>
                    <a:cubicBezTo>
                      <a:pt x="21660" y="157"/>
                      <a:pt x="21556" y="0"/>
                      <a:pt x="21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6" name="Google Shape;1816;p3"/>
              <p:cNvSpPr/>
              <p:nvPr/>
            </p:nvSpPr>
            <p:spPr>
              <a:xfrm>
                <a:off x="5680413" y="3905250"/>
                <a:ext cx="15675" cy="52225"/>
              </a:xfrm>
              <a:custGeom>
                <a:rect b="b" l="l" r="r" t="t"/>
                <a:pathLst>
                  <a:path extrusionOk="0" h="2089" w="627">
                    <a:moveTo>
                      <a:pt x="294" y="1"/>
                    </a:moveTo>
                    <a:cubicBezTo>
                      <a:pt x="144" y="1"/>
                      <a:pt x="0" y="105"/>
                      <a:pt x="0" y="314"/>
                    </a:cubicBezTo>
                    <a:lnTo>
                      <a:pt x="0" y="1775"/>
                    </a:lnTo>
                    <a:cubicBezTo>
                      <a:pt x="0" y="1932"/>
                      <a:pt x="105" y="2088"/>
                      <a:pt x="314" y="2088"/>
                    </a:cubicBezTo>
                    <a:cubicBezTo>
                      <a:pt x="470" y="2088"/>
                      <a:pt x="627" y="1932"/>
                      <a:pt x="627" y="1775"/>
                    </a:cubicBezTo>
                    <a:lnTo>
                      <a:pt x="627" y="314"/>
                    </a:lnTo>
                    <a:cubicBezTo>
                      <a:pt x="601" y="105"/>
                      <a:pt x="444" y="1"/>
                      <a:pt x="2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7" name="Google Shape;1817;p3"/>
              <p:cNvSpPr/>
              <p:nvPr/>
            </p:nvSpPr>
            <p:spPr>
              <a:xfrm>
                <a:off x="5763913" y="4027900"/>
                <a:ext cx="56125" cy="14375"/>
              </a:xfrm>
              <a:custGeom>
                <a:rect b="b" l="l" r="r" t="t"/>
                <a:pathLst>
                  <a:path extrusionOk="0" h="575" w="2245">
                    <a:moveTo>
                      <a:pt x="418" y="1"/>
                    </a:moveTo>
                    <a:cubicBezTo>
                      <a:pt x="1" y="1"/>
                      <a:pt x="1" y="575"/>
                      <a:pt x="418" y="575"/>
                    </a:cubicBezTo>
                    <a:lnTo>
                      <a:pt x="1827" y="575"/>
                    </a:lnTo>
                    <a:cubicBezTo>
                      <a:pt x="2245" y="575"/>
                      <a:pt x="2245" y="1"/>
                      <a:pt x="18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8" name="Google Shape;1818;p3"/>
              <p:cNvSpPr/>
              <p:nvPr/>
            </p:nvSpPr>
            <p:spPr>
              <a:xfrm>
                <a:off x="5555163" y="4027900"/>
                <a:ext cx="57425" cy="14375"/>
              </a:xfrm>
              <a:custGeom>
                <a:rect b="b" l="l" r="r" t="t"/>
                <a:pathLst>
                  <a:path extrusionOk="0" h="575" w="2297">
                    <a:moveTo>
                      <a:pt x="418" y="1"/>
                    </a:moveTo>
                    <a:cubicBezTo>
                      <a:pt x="0" y="1"/>
                      <a:pt x="0" y="575"/>
                      <a:pt x="418" y="575"/>
                    </a:cubicBezTo>
                    <a:lnTo>
                      <a:pt x="1879" y="575"/>
                    </a:lnTo>
                    <a:cubicBezTo>
                      <a:pt x="2297" y="575"/>
                      <a:pt x="2297" y="1"/>
                      <a:pt x="18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9" name="Google Shape;1819;p3"/>
              <p:cNvSpPr/>
              <p:nvPr/>
            </p:nvSpPr>
            <p:spPr>
              <a:xfrm>
                <a:off x="5737813" y="3941125"/>
                <a:ext cx="44400" cy="41125"/>
              </a:xfrm>
              <a:custGeom>
                <a:rect b="b" l="l" r="r" t="t"/>
                <a:pathLst>
                  <a:path extrusionOk="0" h="1645" w="1776">
                    <a:moveTo>
                      <a:pt x="1462" y="1"/>
                    </a:moveTo>
                    <a:cubicBezTo>
                      <a:pt x="1384" y="1"/>
                      <a:pt x="1306" y="27"/>
                      <a:pt x="1254" y="79"/>
                    </a:cubicBezTo>
                    <a:lnTo>
                      <a:pt x="210" y="1123"/>
                    </a:lnTo>
                    <a:cubicBezTo>
                      <a:pt x="1" y="1332"/>
                      <a:pt x="157" y="1645"/>
                      <a:pt x="418" y="1645"/>
                    </a:cubicBezTo>
                    <a:cubicBezTo>
                      <a:pt x="523" y="1645"/>
                      <a:pt x="575" y="1593"/>
                      <a:pt x="627" y="1540"/>
                    </a:cubicBezTo>
                    <a:lnTo>
                      <a:pt x="1671" y="549"/>
                    </a:lnTo>
                    <a:cubicBezTo>
                      <a:pt x="1775" y="392"/>
                      <a:pt x="1775" y="236"/>
                      <a:pt x="1671" y="79"/>
                    </a:cubicBezTo>
                    <a:cubicBezTo>
                      <a:pt x="1619" y="27"/>
                      <a:pt x="1541" y="1"/>
                      <a:pt x="14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0" name="Google Shape;1820;p3"/>
              <p:cNvSpPr/>
              <p:nvPr/>
            </p:nvSpPr>
            <p:spPr>
              <a:xfrm>
                <a:off x="5592988" y="4087750"/>
                <a:ext cx="45375" cy="41950"/>
              </a:xfrm>
              <a:custGeom>
                <a:rect b="b" l="l" r="r" t="t"/>
                <a:pathLst>
                  <a:path extrusionOk="0" h="1678" w="1815">
                    <a:moveTo>
                      <a:pt x="1391" y="1"/>
                    </a:moveTo>
                    <a:cubicBezTo>
                      <a:pt x="1312" y="1"/>
                      <a:pt x="1227" y="34"/>
                      <a:pt x="1149" y="112"/>
                    </a:cubicBezTo>
                    <a:lnTo>
                      <a:pt x="105" y="1103"/>
                    </a:lnTo>
                    <a:cubicBezTo>
                      <a:pt x="1" y="1260"/>
                      <a:pt x="1" y="1417"/>
                      <a:pt x="105" y="1573"/>
                    </a:cubicBezTo>
                    <a:cubicBezTo>
                      <a:pt x="157" y="1625"/>
                      <a:pt x="262" y="1678"/>
                      <a:pt x="366" y="1678"/>
                    </a:cubicBezTo>
                    <a:cubicBezTo>
                      <a:pt x="418" y="1678"/>
                      <a:pt x="523" y="1625"/>
                      <a:pt x="575" y="1573"/>
                    </a:cubicBezTo>
                    <a:lnTo>
                      <a:pt x="1619" y="529"/>
                    </a:lnTo>
                    <a:cubicBezTo>
                      <a:pt x="1814" y="294"/>
                      <a:pt x="1628" y="1"/>
                      <a:pt x="13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1" name="Google Shape;1821;p3"/>
              <p:cNvSpPr/>
              <p:nvPr/>
            </p:nvSpPr>
            <p:spPr>
              <a:xfrm>
                <a:off x="5739138" y="4087600"/>
                <a:ext cx="43075" cy="42100"/>
              </a:xfrm>
              <a:custGeom>
                <a:rect b="b" l="l" r="r" t="t"/>
                <a:pathLst>
                  <a:path extrusionOk="0" h="1684" w="1723">
                    <a:moveTo>
                      <a:pt x="365" y="0"/>
                    </a:moveTo>
                    <a:cubicBezTo>
                      <a:pt x="287" y="0"/>
                      <a:pt x="209" y="40"/>
                      <a:pt x="157" y="118"/>
                    </a:cubicBezTo>
                    <a:cubicBezTo>
                      <a:pt x="0" y="222"/>
                      <a:pt x="0" y="431"/>
                      <a:pt x="157" y="535"/>
                    </a:cubicBezTo>
                    <a:lnTo>
                      <a:pt x="1148" y="1579"/>
                    </a:lnTo>
                    <a:cubicBezTo>
                      <a:pt x="1201" y="1631"/>
                      <a:pt x="1305" y="1684"/>
                      <a:pt x="1409" y="1684"/>
                    </a:cubicBezTo>
                    <a:cubicBezTo>
                      <a:pt x="1461" y="1684"/>
                      <a:pt x="1566" y="1631"/>
                      <a:pt x="1618" y="1579"/>
                    </a:cubicBezTo>
                    <a:cubicBezTo>
                      <a:pt x="1722" y="1423"/>
                      <a:pt x="1722" y="1266"/>
                      <a:pt x="1618" y="1109"/>
                    </a:cubicBezTo>
                    <a:lnTo>
                      <a:pt x="574" y="118"/>
                    </a:lnTo>
                    <a:cubicBezTo>
                      <a:pt x="522" y="40"/>
                      <a:pt x="444" y="0"/>
                      <a:pt x="3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2" name="Google Shape;1822;p3"/>
              <p:cNvSpPr/>
              <p:nvPr/>
            </p:nvSpPr>
            <p:spPr>
              <a:xfrm>
                <a:off x="5590513" y="3941050"/>
                <a:ext cx="46875" cy="41200"/>
              </a:xfrm>
              <a:custGeom>
                <a:rect b="b" l="l" r="r" t="t"/>
                <a:pathLst>
                  <a:path extrusionOk="0" h="1648" w="1875">
                    <a:moveTo>
                      <a:pt x="435" y="0"/>
                    </a:moveTo>
                    <a:cubicBezTo>
                      <a:pt x="210" y="0"/>
                      <a:pt x="1" y="308"/>
                      <a:pt x="204" y="552"/>
                    </a:cubicBezTo>
                    <a:lnTo>
                      <a:pt x="1248" y="1543"/>
                    </a:lnTo>
                    <a:cubicBezTo>
                      <a:pt x="1300" y="1596"/>
                      <a:pt x="1352" y="1648"/>
                      <a:pt x="1457" y="1648"/>
                    </a:cubicBezTo>
                    <a:cubicBezTo>
                      <a:pt x="1718" y="1648"/>
                      <a:pt x="1874" y="1335"/>
                      <a:pt x="1665" y="1126"/>
                    </a:cubicBezTo>
                    <a:lnTo>
                      <a:pt x="622" y="82"/>
                    </a:lnTo>
                    <a:cubicBezTo>
                      <a:pt x="564" y="25"/>
                      <a:pt x="499" y="0"/>
                      <a:pt x="4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3" name="Google Shape;1823;p3"/>
              <p:cNvSpPr/>
              <p:nvPr/>
            </p:nvSpPr>
            <p:spPr>
              <a:xfrm>
                <a:off x="5598213" y="3970500"/>
                <a:ext cx="178775" cy="139625"/>
              </a:xfrm>
              <a:custGeom>
                <a:rect b="b" l="l" r="r" t="t"/>
                <a:pathLst>
                  <a:path extrusionOk="0" h="5585" w="7151">
                    <a:moveTo>
                      <a:pt x="3602" y="0"/>
                    </a:moveTo>
                    <a:cubicBezTo>
                      <a:pt x="992" y="0"/>
                      <a:pt x="0" y="3393"/>
                      <a:pt x="2192" y="4750"/>
                    </a:cubicBezTo>
                    <a:lnTo>
                      <a:pt x="2192" y="5585"/>
                    </a:lnTo>
                    <a:lnTo>
                      <a:pt x="4959" y="5585"/>
                    </a:lnTo>
                    <a:lnTo>
                      <a:pt x="4959" y="4750"/>
                    </a:lnTo>
                    <a:cubicBezTo>
                      <a:pt x="7151" y="3393"/>
                      <a:pt x="6159" y="0"/>
                      <a:pt x="3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4" name="Google Shape;1824;p3"/>
              <p:cNvSpPr/>
              <p:nvPr/>
            </p:nvSpPr>
            <p:spPr>
              <a:xfrm>
                <a:off x="5650413" y="4127075"/>
                <a:ext cx="74375" cy="15675"/>
              </a:xfrm>
              <a:custGeom>
                <a:rect b="b" l="l" r="r" t="t"/>
                <a:pathLst>
                  <a:path extrusionOk="0" h="627" w="2975">
                    <a:moveTo>
                      <a:pt x="418" y="0"/>
                    </a:moveTo>
                    <a:cubicBezTo>
                      <a:pt x="0" y="0"/>
                      <a:pt x="0" y="626"/>
                      <a:pt x="418" y="626"/>
                    </a:cubicBezTo>
                    <a:lnTo>
                      <a:pt x="2557" y="626"/>
                    </a:lnTo>
                    <a:cubicBezTo>
                      <a:pt x="2975" y="626"/>
                      <a:pt x="2975" y="0"/>
                      <a:pt x="25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5" name="Google Shape;1825;p3"/>
              <p:cNvSpPr/>
              <p:nvPr/>
            </p:nvSpPr>
            <p:spPr>
              <a:xfrm>
                <a:off x="5662413" y="4158325"/>
                <a:ext cx="51950" cy="15800"/>
              </a:xfrm>
              <a:custGeom>
                <a:rect b="b" l="l" r="r" t="t"/>
                <a:pathLst>
                  <a:path extrusionOk="0" h="632" w="2078">
                    <a:moveTo>
                      <a:pt x="272" y="0"/>
                    </a:moveTo>
                    <a:cubicBezTo>
                      <a:pt x="0" y="0"/>
                      <a:pt x="0" y="632"/>
                      <a:pt x="272" y="632"/>
                    </a:cubicBezTo>
                    <a:cubicBezTo>
                      <a:pt x="282" y="632"/>
                      <a:pt x="292" y="631"/>
                      <a:pt x="303" y="629"/>
                    </a:cubicBezTo>
                    <a:lnTo>
                      <a:pt x="1712" y="629"/>
                    </a:lnTo>
                    <a:cubicBezTo>
                      <a:pt x="2077" y="577"/>
                      <a:pt x="2077" y="55"/>
                      <a:pt x="1712" y="3"/>
                    </a:cubicBezTo>
                    <a:lnTo>
                      <a:pt x="303" y="3"/>
                    </a:lnTo>
                    <a:cubicBezTo>
                      <a:pt x="292" y="1"/>
                      <a:pt x="282" y="0"/>
                      <a:pt x="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343D"/>
        </a:solidFill>
      </p:bgPr>
    </p:bg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4"/>
          <p:cNvSpPr txBox="1"/>
          <p:nvPr>
            <p:ph type="title"/>
          </p:nvPr>
        </p:nvSpPr>
        <p:spPr>
          <a:xfrm>
            <a:off x="1056973" y="-87000"/>
            <a:ext cx="6927000" cy="116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100">
                <a:latin typeface="Lexend Medium"/>
                <a:ea typeface="Lexend Medium"/>
                <a:cs typeface="Lexend Medium"/>
                <a:sym typeface="Lexend Medium"/>
              </a:rPr>
              <a:t>Project Design</a:t>
            </a:r>
            <a:endParaRPr sz="3100"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1831" name="Google Shape;1831;p4"/>
          <p:cNvSpPr txBox="1"/>
          <p:nvPr>
            <p:ph idx="1" type="subTitle"/>
          </p:nvPr>
        </p:nvSpPr>
        <p:spPr>
          <a:xfrm>
            <a:off x="1398563" y="3452175"/>
            <a:ext cx="72921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800"/>
              <a:t> </a:t>
            </a:r>
            <a:endParaRPr sz="800"/>
          </a:p>
        </p:txBody>
      </p:sp>
      <p:grpSp>
        <p:nvGrpSpPr>
          <p:cNvPr id="1832" name="Google Shape;1832;p4"/>
          <p:cNvGrpSpPr/>
          <p:nvPr/>
        </p:nvGrpSpPr>
        <p:grpSpPr>
          <a:xfrm>
            <a:off x="832081" y="1842552"/>
            <a:ext cx="3128396" cy="841384"/>
            <a:chOff x="1253555" y="3315159"/>
            <a:chExt cx="2895859" cy="768458"/>
          </a:xfrm>
        </p:grpSpPr>
        <p:sp>
          <p:nvSpPr>
            <p:cNvPr id="1833" name="Google Shape;1833;p4"/>
            <p:cNvSpPr/>
            <p:nvPr/>
          </p:nvSpPr>
          <p:spPr>
            <a:xfrm>
              <a:off x="1253555" y="3315159"/>
              <a:ext cx="768473" cy="768458"/>
            </a:xfrm>
            <a:custGeom>
              <a:rect b="b" l="l" r="r" t="t"/>
              <a:pathLst>
                <a:path extrusionOk="0" h="51879" w="51880">
                  <a:moveTo>
                    <a:pt x="1" y="0"/>
                  </a:moveTo>
                  <a:lnTo>
                    <a:pt x="1" y="51879"/>
                  </a:lnTo>
                  <a:lnTo>
                    <a:pt x="51879" y="51879"/>
                  </a:lnTo>
                  <a:lnTo>
                    <a:pt x="51879" y="51200"/>
                  </a:lnTo>
                  <a:lnTo>
                    <a:pt x="679" y="51200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4"/>
            <p:cNvSpPr/>
            <p:nvPr/>
          </p:nvSpPr>
          <p:spPr>
            <a:xfrm flipH="1">
              <a:off x="3380942" y="3315159"/>
              <a:ext cx="768472" cy="768458"/>
            </a:xfrm>
            <a:custGeom>
              <a:rect b="b" l="l" r="r" t="t"/>
              <a:pathLst>
                <a:path extrusionOk="0" h="51879" w="51880">
                  <a:moveTo>
                    <a:pt x="1" y="0"/>
                  </a:moveTo>
                  <a:lnTo>
                    <a:pt x="1" y="51879"/>
                  </a:lnTo>
                  <a:lnTo>
                    <a:pt x="51879" y="51879"/>
                  </a:lnTo>
                  <a:lnTo>
                    <a:pt x="51879" y="51200"/>
                  </a:lnTo>
                  <a:lnTo>
                    <a:pt x="679" y="51200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35" name="Google Shape;1835;p4" title="001.jp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7378" y="1074300"/>
            <a:ext cx="2837674" cy="14863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6" name="Google Shape;1836;p4"/>
          <p:cNvGrpSpPr/>
          <p:nvPr/>
        </p:nvGrpSpPr>
        <p:grpSpPr>
          <a:xfrm>
            <a:off x="4950031" y="1842552"/>
            <a:ext cx="3128396" cy="841384"/>
            <a:chOff x="1253555" y="3315159"/>
            <a:chExt cx="2895859" cy="768458"/>
          </a:xfrm>
        </p:grpSpPr>
        <p:sp>
          <p:nvSpPr>
            <p:cNvPr id="1837" name="Google Shape;1837;p4"/>
            <p:cNvSpPr/>
            <p:nvPr/>
          </p:nvSpPr>
          <p:spPr>
            <a:xfrm>
              <a:off x="1253555" y="3315159"/>
              <a:ext cx="768473" cy="768458"/>
            </a:xfrm>
            <a:custGeom>
              <a:rect b="b" l="l" r="r" t="t"/>
              <a:pathLst>
                <a:path extrusionOk="0" h="51879" w="51880">
                  <a:moveTo>
                    <a:pt x="1" y="0"/>
                  </a:moveTo>
                  <a:lnTo>
                    <a:pt x="1" y="51879"/>
                  </a:lnTo>
                  <a:lnTo>
                    <a:pt x="51879" y="51879"/>
                  </a:lnTo>
                  <a:lnTo>
                    <a:pt x="51879" y="51200"/>
                  </a:lnTo>
                  <a:lnTo>
                    <a:pt x="679" y="51200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4"/>
            <p:cNvSpPr/>
            <p:nvPr/>
          </p:nvSpPr>
          <p:spPr>
            <a:xfrm flipH="1">
              <a:off x="3380942" y="3315159"/>
              <a:ext cx="768472" cy="768458"/>
            </a:xfrm>
            <a:custGeom>
              <a:rect b="b" l="l" r="r" t="t"/>
              <a:pathLst>
                <a:path extrusionOk="0" h="51879" w="51880">
                  <a:moveTo>
                    <a:pt x="1" y="0"/>
                  </a:moveTo>
                  <a:lnTo>
                    <a:pt x="1" y="51879"/>
                  </a:lnTo>
                  <a:lnTo>
                    <a:pt x="51879" y="51879"/>
                  </a:lnTo>
                  <a:lnTo>
                    <a:pt x="51879" y="51200"/>
                  </a:lnTo>
                  <a:lnTo>
                    <a:pt x="679" y="51200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39" name="Google Shape;1839;p4" title="Screenshot_1.jpg"/>
          <p:cNvPicPr preferRelativeResize="0"/>
          <p:nvPr/>
        </p:nvPicPr>
        <p:blipFill rotWithShape="1">
          <a:blip r:embed="rId4">
            <a:alphaModFix/>
          </a:blip>
          <a:srcRect b="0" l="6784" r="6784" t="0"/>
          <a:stretch/>
        </p:blipFill>
        <p:spPr>
          <a:xfrm>
            <a:off x="5095391" y="1074300"/>
            <a:ext cx="2837673" cy="1486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0" name="Google Shape;1840;p4"/>
          <p:cNvGrpSpPr/>
          <p:nvPr/>
        </p:nvGrpSpPr>
        <p:grpSpPr>
          <a:xfrm>
            <a:off x="832006" y="3669577"/>
            <a:ext cx="3128396" cy="841384"/>
            <a:chOff x="1253555" y="3315159"/>
            <a:chExt cx="2895859" cy="768458"/>
          </a:xfrm>
        </p:grpSpPr>
        <p:sp>
          <p:nvSpPr>
            <p:cNvPr id="1841" name="Google Shape;1841;p4"/>
            <p:cNvSpPr/>
            <p:nvPr/>
          </p:nvSpPr>
          <p:spPr>
            <a:xfrm>
              <a:off x="1253555" y="3315159"/>
              <a:ext cx="768473" cy="768458"/>
            </a:xfrm>
            <a:custGeom>
              <a:rect b="b" l="l" r="r" t="t"/>
              <a:pathLst>
                <a:path extrusionOk="0" h="51879" w="51880">
                  <a:moveTo>
                    <a:pt x="1" y="0"/>
                  </a:moveTo>
                  <a:lnTo>
                    <a:pt x="1" y="51879"/>
                  </a:lnTo>
                  <a:lnTo>
                    <a:pt x="51879" y="51879"/>
                  </a:lnTo>
                  <a:lnTo>
                    <a:pt x="51879" y="51200"/>
                  </a:lnTo>
                  <a:lnTo>
                    <a:pt x="679" y="51200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4"/>
            <p:cNvSpPr/>
            <p:nvPr/>
          </p:nvSpPr>
          <p:spPr>
            <a:xfrm flipH="1">
              <a:off x="3380942" y="3315159"/>
              <a:ext cx="768472" cy="768458"/>
            </a:xfrm>
            <a:custGeom>
              <a:rect b="b" l="l" r="r" t="t"/>
              <a:pathLst>
                <a:path extrusionOk="0" h="51879" w="51880">
                  <a:moveTo>
                    <a:pt x="1" y="0"/>
                  </a:moveTo>
                  <a:lnTo>
                    <a:pt x="1" y="51879"/>
                  </a:lnTo>
                  <a:lnTo>
                    <a:pt x="51879" y="51879"/>
                  </a:lnTo>
                  <a:lnTo>
                    <a:pt x="51879" y="51200"/>
                  </a:lnTo>
                  <a:lnTo>
                    <a:pt x="679" y="51200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43" name="Google Shape;1843;p4" title="Screenshot_2.jpg"/>
          <p:cNvPicPr preferRelativeResize="0"/>
          <p:nvPr/>
        </p:nvPicPr>
        <p:blipFill rotWithShape="1">
          <a:blip r:embed="rId5">
            <a:alphaModFix/>
          </a:blip>
          <a:srcRect b="0" l="5373" r="5364" t="0"/>
          <a:stretch/>
        </p:blipFill>
        <p:spPr>
          <a:xfrm>
            <a:off x="977366" y="2901325"/>
            <a:ext cx="2837673" cy="1486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4"/>
          <p:cNvGrpSpPr/>
          <p:nvPr/>
        </p:nvGrpSpPr>
        <p:grpSpPr>
          <a:xfrm>
            <a:off x="4950031" y="3607914"/>
            <a:ext cx="3128396" cy="841384"/>
            <a:chOff x="1253555" y="3315159"/>
            <a:chExt cx="2895859" cy="768458"/>
          </a:xfrm>
        </p:grpSpPr>
        <p:sp>
          <p:nvSpPr>
            <p:cNvPr id="1845" name="Google Shape;1845;p4"/>
            <p:cNvSpPr/>
            <p:nvPr/>
          </p:nvSpPr>
          <p:spPr>
            <a:xfrm>
              <a:off x="1253555" y="3315159"/>
              <a:ext cx="768473" cy="768458"/>
            </a:xfrm>
            <a:custGeom>
              <a:rect b="b" l="l" r="r" t="t"/>
              <a:pathLst>
                <a:path extrusionOk="0" h="51879" w="51880">
                  <a:moveTo>
                    <a:pt x="1" y="0"/>
                  </a:moveTo>
                  <a:lnTo>
                    <a:pt x="1" y="51879"/>
                  </a:lnTo>
                  <a:lnTo>
                    <a:pt x="51879" y="51879"/>
                  </a:lnTo>
                  <a:lnTo>
                    <a:pt x="51879" y="51200"/>
                  </a:lnTo>
                  <a:lnTo>
                    <a:pt x="679" y="51200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4"/>
            <p:cNvSpPr/>
            <p:nvPr/>
          </p:nvSpPr>
          <p:spPr>
            <a:xfrm flipH="1">
              <a:off x="3380942" y="3315159"/>
              <a:ext cx="768472" cy="768458"/>
            </a:xfrm>
            <a:custGeom>
              <a:rect b="b" l="l" r="r" t="t"/>
              <a:pathLst>
                <a:path extrusionOk="0" h="51879" w="51880">
                  <a:moveTo>
                    <a:pt x="1" y="0"/>
                  </a:moveTo>
                  <a:lnTo>
                    <a:pt x="1" y="51879"/>
                  </a:lnTo>
                  <a:lnTo>
                    <a:pt x="51879" y="51879"/>
                  </a:lnTo>
                  <a:lnTo>
                    <a:pt x="51879" y="51200"/>
                  </a:lnTo>
                  <a:lnTo>
                    <a:pt x="679" y="51200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47" name="Google Shape;1847;p4" title="Screenshot_3.jpg"/>
          <p:cNvPicPr preferRelativeResize="0"/>
          <p:nvPr/>
        </p:nvPicPr>
        <p:blipFill rotWithShape="1">
          <a:blip r:embed="rId6">
            <a:alphaModFix/>
          </a:blip>
          <a:srcRect b="0" l="7023" r="7014" t="0"/>
          <a:stretch/>
        </p:blipFill>
        <p:spPr>
          <a:xfrm>
            <a:off x="5095328" y="2839663"/>
            <a:ext cx="2837676" cy="1486304"/>
          </a:xfrm>
          <a:prstGeom prst="rect">
            <a:avLst/>
          </a:prstGeom>
          <a:noFill/>
          <a:ln>
            <a:noFill/>
          </a:ln>
        </p:spPr>
      </p:pic>
      <p:sp>
        <p:nvSpPr>
          <p:cNvPr id="1848" name="Google Shape;1848;p4"/>
          <p:cNvSpPr txBox="1"/>
          <p:nvPr/>
        </p:nvSpPr>
        <p:spPr>
          <a:xfrm>
            <a:off x="909850" y="792325"/>
            <a:ext cx="648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LANDING PAGE</a:t>
            </a:r>
            <a:endParaRPr sz="1200">
              <a:solidFill>
                <a:schemeClr val="dk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849" name="Google Shape;1849;p4"/>
          <p:cNvSpPr txBox="1"/>
          <p:nvPr/>
        </p:nvSpPr>
        <p:spPr>
          <a:xfrm>
            <a:off x="6924000" y="792325"/>
            <a:ext cx="1868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LOGIN PAGE</a:t>
            </a:r>
            <a:endParaRPr sz="1200">
              <a:solidFill>
                <a:schemeClr val="dk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850" name="Google Shape;1850;p4"/>
          <p:cNvSpPr txBox="1"/>
          <p:nvPr/>
        </p:nvSpPr>
        <p:spPr>
          <a:xfrm>
            <a:off x="1750600" y="43876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DASHBOARD </a:t>
            </a:r>
            <a:endParaRPr sz="1200">
              <a:solidFill>
                <a:schemeClr val="dk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851" name="Google Shape;1851;p4"/>
          <p:cNvSpPr txBox="1"/>
          <p:nvPr/>
        </p:nvSpPr>
        <p:spPr>
          <a:xfrm>
            <a:off x="6144000" y="43259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AI TOOLS</a:t>
            </a:r>
            <a:endParaRPr sz="1200">
              <a:solidFill>
                <a:schemeClr val="dk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343D"/>
        </a:solid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5"/>
          <p:cNvSpPr txBox="1"/>
          <p:nvPr>
            <p:ph type="title"/>
          </p:nvPr>
        </p:nvSpPr>
        <p:spPr>
          <a:xfrm>
            <a:off x="930850" y="1898025"/>
            <a:ext cx="34518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100">
                <a:latin typeface="Lexend Medium"/>
                <a:ea typeface="Lexend Medium"/>
                <a:cs typeface="Lexend Medium"/>
                <a:sym typeface="Lexend Medium"/>
              </a:rPr>
              <a:t>Front-End : </a:t>
            </a:r>
            <a:endParaRPr sz="3100"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1857" name="Google Shape;1857;p5"/>
          <p:cNvSpPr txBox="1"/>
          <p:nvPr>
            <p:ph idx="2" type="title"/>
          </p:nvPr>
        </p:nvSpPr>
        <p:spPr>
          <a:xfrm>
            <a:off x="4848888" y="3918925"/>
            <a:ext cx="16521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58" name="Google Shape;1858;p5"/>
          <p:cNvSpPr txBox="1"/>
          <p:nvPr>
            <p:ph idx="1" type="subTitle"/>
          </p:nvPr>
        </p:nvSpPr>
        <p:spPr>
          <a:xfrm>
            <a:off x="4092313" y="2786975"/>
            <a:ext cx="47367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859" name="Google Shape;1859;p5"/>
          <p:cNvSpPr txBox="1"/>
          <p:nvPr/>
        </p:nvSpPr>
        <p:spPr>
          <a:xfrm>
            <a:off x="1863300" y="471700"/>
            <a:ext cx="54174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en" sz="3100" u="none" cap="none" strike="noStrik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PROJECT BACKBONE</a:t>
            </a:r>
            <a:endParaRPr b="0" i="0" sz="3100" u="none" cap="none" strike="noStrike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pic>
        <p:nvPicPr>
          <p:cNvPr id="1860" name="Google Shape;1860;p5" title="html5-logo-devextreme-multi-purpose-controls-html-javascript-3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5100" y="1255475"/>
            <a:ext cx="3451801" cy="1344597"/>
          </a:xfrm>
          <a:prstGeom prst="rect">
            <a:avLst/>
          </a:prstGeom>
          <a:noFill/>
          <a:ln>
            <a:noFill/>
          </a:ln>
        </p:spPr>
      </p:pic>
      <p:sp>
        <p:nvSpPr>
          <p:cNvPr id="1861" name="Google Shape;1861;p5"/>
          <p:cNvSpPr txBox="1"/>
          <p:nvPr/>
        </p:nvSpPr>
        <p:spPr>
          <a:xfrm>
            <a:off x="4483250" y="2112825"/>
            <a:ext cx="568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62" name="Google Shape;1862;p5"/>
          <p:cNvSpPr txBox="1"/>
          <p:nvPr/>
        </p:nvSpPr>
        <p:spPr>
          <a:xfrm>
            <a:off x="1156750" y="3161975"/>
            <a:ext cx="3000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en" sz="3100" u="none" cap="none" strike="noStrik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Back-End : </a:t>
            </a:r>
            <a:endParaRPr b="0" i="0" sz="3100" u="none" cap="none" strike="noStrike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pic>
        <p:nvPicPr>
          <p:cNvPr id="1863" name="Google Shape;1863;p5" title="pngimg.com - mysql_PNG25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42600" y="2722050"/>
            <a:ext cx="2796790" cy="173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343D"/>
        </a:solidFill>
      </p:bgPr>
    </p:bg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3535b2469ba_0_26"/>
          <p:cNvSpPr txBox="1"/>
          <p:nvPr>
            <p:ph idx="2" type="subTitle"/>
          </p:nvPr>
        </p:nvSpPr>
        <p:spPr>
          <a:xfrm>
            <a:off x="3500081" y="2149201"/>
            <a:ext cx="2143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Purchase &amp; start your course instantly today</a:t>
            </a:r>
            <a:endParaRPr b="1"/>
          </a:p>
        </p:txBody>
      </p:sp>
      <p:sp>
        <p:nvSpPr>
          <p:cNvPr id="1869" name="Google Shape;1869;g3535b2469ba_0_26"/>
          <p:cNvSpPr txBox="1"/>
          <p:nvPr>
            <p:ph idx="5" type="subTitle"/>
          </p:nvPr>
        </p:nvSpPr>
        <p:spPr>
          <a:xfrm>
            <a:off x="6166788" y="2149201"/>
            <a:ext cx="2143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</a:t>
            </a:r>
            <a:r>
              <a:rPr b="1" lang="en"/>
              <a:t>farthest </a:t>
            </a:r>
            <a:r>
              <a:rPr lang="en"/>
              <a:t>planet </a:t>
            </a:r>
            <a:endParaRPr/>
          </a:p>
        </p:txBody>
      </p:sp>
      <p:sp>
        <p:nvSpPr>
          <p:cNvPr id="1870" name="Google Shape;1870;g3535b2469ba_0_26"/>
          <p:cNvSpPr txBox="1"/>
          <p:nvPr>
            <p:ph type="title"/>
          </p:nvPr>
        </p:nvSpPr>
        <p:spPr>
          <a:xfrm>
            <a:off x="719963" y="1073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Features Of SnapScape.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71" name="Google Shape;1871;g3535b2469ba_0_26"/>
          <p:cNvSpPr txBox="1"/>
          <p:nvPr>
            <p:ph idx="1" type="subTitle"/>
          </p:nvPr>
        </p:nvSpPr>
        <p:spPr>
          <a:xfrm>
            <a:off x="520025" y="2209625"/>
            <a:ext cx="27705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Build, customize &amp; showcase your portfolio easily.</a:t>
            </a:r>
            <a:endParaRPr/>
          </a:p>
        </p:txBody>
      </p:sp>
      <p:sp>
        <p:nvSpPr>
          <p:cNvPr id="1872" name="Google Shape;1872;g3535b2469ba_0_26"/>
          <p:cNvSpPr txBox="1"/>
          <p:nvPr>
            <p:ph idx="3" type="subTitle"/>
          </p:nvPr>
        </p:nvSpPr>
        <p:spPr>
          <a:xfrm>
            <a:off x="833375" y="3811100"/>
            <a:ext cx="2143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 &amp; Win in Photo Contest</a:t>
            </a:r>
            <a:endParaRPr/>
          </a:p>
        </p:txBody>
      </p:sp>
      <p:sp>
        <p:nvSpPr>
          <p:cNvPr id="1873" name="Google Shape;1873;g3535b2469ba_0_26"/>
          <p:cNvSpPr txBox="1"/>
          <p:nvPr>
            <p:ph idx="4" type="subTitle"/>
          </p:nvPr>
        </p:nvSpPr>
        <p:spPr>
          <a:xfrm>
            <a:off x="3500081" y="3811100"/>
            <a:ext cx="2143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</a:t>
            </a:r>
            <a:r>
              <a:rPr lang="en"/>
              <a:t> , Discuss &amp; Share ideas in Forum</a:t>
            </a:r>
            <a:endParaRPr/>
          </a:p>
        </p:txBody>
      </p:sp>
      <p:sp>
        <p:nvSpPr>
          <p:cNvPr id="1874" name="Google Shape;1874;g3535b2469ba_0_26"/>
          <p:cNvSpPr txBox="1"/>
          <p:nvPr>
            <p:ph idx="6" type="subTitle"/>
          </p:nvPr>
        </p:nvSpPr>
        <p:spPr>
          <a:xfrm>
            <a:off x="6110101" y="3811100"/>
            <a:ext cx="22572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 , view &amp; analyze photo EXIF data</a:t>
            </a:r>
            <a:endParaRPr/>
          </a:p>
        </p:txBody>
      </p:sp>
      <p:sp>
        <p:nvSpPr>
          <p:cNvPr id="1875" name="Google Shape;1875;g3535b2469ba_0_26"/>
          <p:cNvSpPr txBox="1"/>
          <p:nvPr>
            <p:ph idx="7" type="subTitle"/>
          </p:nvPr>
        </p:nvSpPr>
        <p:spPr>
          <a:xfrm>
            <a:off x="723200" y="1805925"/>
            <a:ext cx="23643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Medium"/>
                <a:ea typeface="Lexend Medium"/>
                <a:cs typeface="Lexend Medium"/>
                <a:sym typeface="Lexend Medium"/>
              </a:rPr>
              <a:t>Portfolio</a:t>
            </a:r>
            <a:r>
              <a:rPr lang="en">
                <a:latin typeface="Lexend Medium"/>
                <a:ea typeface="Lexend Medium"/>
                <a:cs typeface="Lexend Medium"/>
                <a:sym typeface="Lexend Medium"/>
              </a:rPr>
              <a:t> Builder</a:t>
            </a:r>
            <a:endParaRPr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1876" name="Google Shape;1876;g3535b2469ba_0_26"/>
          <p:cNvSpPr txBox="1"/>
          <p:nvPr>
            <p:ph idx="8" type="subTitle"/>
          </p:nvPr>
        </p:nvSpPr>
        <p:spPr>
          <a:xfrm>
            <a:off x="3501053" y="1762500"/>
            <a:ext cx="21420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SemiBold"/>
                <a:ea typeface="Lexend SemiBold"/>
                <a:cs typeface="Lexend SemiBold"/>
                <a:sym typeface="Lexend SemiBold"/>
              </a:rPr>
              <a:t>Buy Courses</a:t>
            </a:r>
            <a:endParaRPr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1877" name="Google Shape;1877;g3535b2469ba_0_26"/>
          <p:cNvSpPr txBox="1"/>
          <p:nvPr>
            <p:ph idx="9" type="subTitle"/>
          </p:nvPr>
        </p:nvSpPr>
        <p:spPr>
          <a:xfrm>
            <a:off x="6167759" y="1762500"/>
            <a:ext cx="21420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SemiBold"/>
                <a:ea typeface="Lexend SemiBold"/>
                <a:cs typeface="Lexend SemiBold"/>
                <a:sym typeface="Lexend SemiBold"/>
              </a:rPr>
              <a:t>Book Events</a:t>
            </a:r>
            <a:endParaRPr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1878" name="Google Shape;1878;g3535b2469ba_0_26"/>
          <p:cNvSpPr txBox="1"/>
          <p:nvPr>
            <p:ph idx="13" type="subTitle"/>
          </p:nvPr>
        </p:nvSpPr>
        <p:spPr>
          <a:xfrm>
            <a:off x="834347" y="3424375"/>
            <a:ext cx="21420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SemiBold"/>
                <a:ea typeface="Lexend SemiBold"/>
                <a:cs typeface="Lexend SemiBold"/>
                <a:sym typeface="Lexend SemiBold"/>
              </a:rPr>
              <a:t>Photo Contest</a:t>
            </a:r>
            <a:endParaRPr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1879" name="Google Shape;1879;g3535b2469ba_0_26"/>
          <p:cNvSpPr txBox="1"/>
          <p:nvPr>
            <p:ph idx="14" type="subTitle"/>
          </p:nvPr>
        </p:nvSpPr>
        <p:spPr>
          <a:xfrm>
            <a:off x="3501053" y="3424375"/>
            <a:ext cx="21420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SemiBold"/>
                <a:ea typeface="Lexend SemiBold"/>
                <a:cs typeface="Lexend SemiBold"/>
                <a:sym typeface="Lexend SemiBold"/>
              </a:rPr>
              <a:t>FORUM</a:t>
            </a:r>
            <a:endParaRPr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1880" name="Google Shape;1880;g3535b2469ba_0_26"/>
          <p:cNvSpPr txBox="1"/>
          <p:nvPr>
            <p:ph idx="15" type="subTitle"/>
          </p:nvPr>
        </p:nvSpPr>
        <p:spPr>
          <a:xfrm>
            <a:off x="6167759" y="3424375"/>
            <a:ext cx="21420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SemiBold"/>
                <a:ea typeface="Lexend SemiBold"/>
                <a:cs typeface="Lexend SemiBold"/>
                <a:sym typeface="Lexend SemiBold"/>
              </a:rPr>
              <a:t>EXIF Extractor</a:t>
            </a:r>
            <a:endParaRPr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grpSp>
        <p:nvGrpSpPr>
          <p:cNvPr id="1881" name="Google Shape;1881;g3535b2469ba_0_26"/>
          <p:cNvGrpSpPr/>
          <p:nvPr/>
        </p:nvGrpSpPr>
        <p:grpSpPr>
          <a:xfrm>
            <a:off x="1762238" y="1476413"/>
            <a:ext cx="286075" cy="286075"/>
            <a:chOff x="238125" y="1412075"/>
            <a:chExt cx="286075" cy="286075"/>
          </a:xfrm>
        </p:grpSpPr>
        <p:sp>
          <p:nvSpPr>
            <p:cNvPr id="1882" name="Google Shape;1882;g3535b2469ba_0_26"/>
            <p:cNvSpPr/>
            <p:nvPr/>
          </p:nvSpPr>
          <p:spPr>
            <a:xfrm>
              <a:off x="238125" y="1412075"/>
              <a:ext cx="81125" cy="81125"/>
            </a:xfrm>
            <a:custGeom>
              <a:rect b="b" l="l" r="r" t="t"/>
              <a:pathLst>
                <a:path extrusionOk="0" h="3245" w="3245">
                  <a:moveTo>
                    <a:pt x="0" y="0"/>
                  </a:moveTo>
                  <a:lnTo>
                    <a:pt x="0" y="3245"/>
                  </a:lnTo>
                  <a:lnTo>
                    <a:pt x="669" y="3245"/>
                  </a:lnTo>
                  <a:lnTo>
                    <a:pt x="669" y="669"/>
                  </a:lnTo>
                  <a:lnTo>
                    <a:pt x="3245" y="669"/>
                  </a:lnTo>
                  <a:lnTo>
                    <a:pt x="32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g3535b2469ba_0_26"/>
            <p:cNvSpPr/>
            <p:nvPr/>
          </p:nvSpPr>
          <p:spPr>
            <a:xfrm>
              <a:off x="443050" y="1412075"/>
              <a:ext cx="81150" cy="81125"/>
            </a:xfrm>
            <a:custGeom>
              <a:rect b="b" l="l" r="r" t="t"/>
              <a:pathLst>
                <a:path extrusionOk="0" h="3245" w="3246">
                  <a:moveTo>
                    <a:pt x="1" y="0"/>
                  </a:moveTo>
                  <a:lnTo>
                    <a:pt x="1" y="669"/>
                  </a:lnTo>
                  <a:lnTo>
                    <a:pt x="2577" y="669"/>
                  </a:lnTo>
                  <a:lnTo>
                    <a:pt x="2577" y="3245"/>
                  </a:lnTo>
                  <a:lnTo>
                    <a:pt x="3246" y="3245"/>
                  </a:lnTo>
                  <a:lnTo>
                    <a:pt x="32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g3535b2469ba_0_26"/>
            <p:cNvSpPr/>
            <p:nvPr/>
          </p:nvSpPr>
          <p:spPr>
            <a:xfrm>
              <a:off x="238125" y="1617000"/>
              <a:ext cx="81125" cy="81150"/>
            </a:xfrm>
            <a:custGeom>
              <a:rect b="b" l="l" r="r" t="t"/>
              <a:pathLst>
                <a:path extrusionOk="0" h="3246" w="3245">
                  <a:moveTo>
                    <a:pt x="0" y="1"/>
                  </a:moveTo>
                  <a:lnTo>
                    <a:pt x="0" y="3245"/>
                  </a:lnTo>
                  <a:lnTo>
                    <a:pt x="3245" y="3245"/>
                  </a:lnTo>
                  <a:lnTo>
                    <a:pt x="3245" y="2577"/>
                  </a:lnTo>
                  <a:lnTo>
                    <a:pt x="669" y="2577"/>
                  </a:lnTo>
                  <a:lnTo>
                    <a:pt x="6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g3535b2469ba_0_26"/>
            <p:cNvSpPr/>
            <p:nvPr/>
          </p:nvSpPr>
          <p:spPr>
            <a:xfrm>
              <a:off x="443050" y="1617000"/>
              <a:ext cx="81150" cy="81150"/>
            </a:xfrm>
            <a:custGeom>
              <a:rect b="b" l="l" r="r" t="t"/>
              <a:pathLst>
                <a:path extrusionOk="0" h="3246" w="3246">
                  <a:moveTo>
                    <a:pt x="2577" y="1"/>
                  </a:moveTo>
                  <a:lnTo>
                    <a:pt x="2577" y="2577"/>
                  </a:lnTo>
                  <a:lnTo>
                    <a:pt x="1" y="2577"/>
                  </a:lnTo>
                  <a:lnTo>
                    <a:pt x="1" y="3245"/>
                  </a:lnTo>
                  <a:lnTo>
                    <a:pt x="3246" y="3245"/>
                  </a:lnTo>
                  <a:lnTo>
                    <a:pt x="3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g3535b2469ba_0_26"/>
            <p:cNvSpPr/>
            <p:nvPr/>
          </p:nvSpPr>
          <p:spPr>
            <a:xfrm>
              <a:off x="317450" y="1491050"/>
              <a:ext cx="148750" cy="128100"/>
            </a:xfrm>
            <a:custGeom>
              <a:rect b="b" l="l" r="r" t="t"/>
              <a:pathLst>
                <a:path extrusionOk="0" h="5124" w="5950">
                  <a:moveTo>
                    <a:pt x="2520" y="0"/>
                  </a:moveTo>
                  <a:cubicBezTo>
                    <a:pt x="1125" y="29"/>
                    <a:pt x="15" y="1153"/>
                    <a:pt x="15" y="2548"/>
                  </a:cubicBezTo>
                  <a:cubicBezTo>
                    <a:pt x="1" y="3943"/>
                    <a:pt x="1111" y="5081"/>
                    <a:pt x="2491" y="5124"/>
                  </a:cubicBezTo>
                  <a:lnTo>
                    <a:pt x="2520" y="5124"/>
                  </a:lnTo>
                  <a:cubicBezTo>
                    <a:pt x="4797" y="5124"/>
                    <a:pt x="5950" y="2391"/>
                    <a:pt x="4356" y="769"/>
                  </a:cubicBezTo>
                  <a:cubicBezTo>
                    <a:pt x="3872" y="271"/>
                    <a:pt x="3231" y="0"/>
                    <a:pt x="2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7" name="Google Shape;1887;g3535b2469ba_0_26"/>
          <p:cNvGrpSpPr/>
          <p:nvPr/>
        </p:nvGrpSpPr>
        <p:grpSpPr>
          <a:xfrm>
            <a:off x="7099000" y="1416575"/>
            <a:ext cx="285375" cy="285750"/>
            <a:chOff x="4802675" y="1413475"/>
            <a:chExt cx="285375" cy="285750"/>
          </a:xfrm>
        </p:grpSpPr>
        <p:sp>
          <p:nvSpPr>
            <p:cNvPr id="1888" name="Google Shape;1888;g3535b2469ba_0_26"/>
            <p:cNvSpPr/>
            <p:nvPr/>
          </p:nvSpPr>
          <p:spPr>
            <a:xfrm>
              <a:off x="4868125" y="1462225"/>
              <a:ext cx="167975" cy="53400"/>
            </a:xfrm>
            <a:custGeom>
              <a:rect b="b" l="l" r="r" t="t"/>
              <a:pathLst>
                <a:path extrusionOk="0" h="2136" w="6719">
                  <a:moveTo>
                    <a:pt x="3673" y="684"/>
                  </a:moveTo>
                  <a:cubicBezTo>
                    <a:pt x="3972" y="684"/>
                    <a:pt x="4128" y="1054"/>
                    <a:pt x="3915" y="1267"/>
                  </a:cubicBezTo>
                  <a:cubicBezTo>
                    <a:pt x="3846" y="1336"/>
                    <a:pt x="3764" y="1366"/>
                    <a:pt x="3682" y="1366"/>
                  </a:cubicBezTo>
                  <a:cubicBezTo>
                    <a:pt x="3510" y="1366"/>
                    <a:pt x="3345" y="1229"/>
                    <a:pt x="3345" y="1025"/>
                  </a:cubicBezTo>
                  <a:cubicBezTo>
                    <a:pt x="3345" y="840"/>
                    <a:pt x="3502" y="698"/>
                    <a:pt x="3673" y="684"/>
                  </a:cubicBezTo>
                  <a:close/>
                  <a:moveTo>
                    <a:pt x="1" y="1"/>
                  </a:moveTo>
                  <a:lnTo>
                    <a:pt x="1" y="2036"/>
                  </a:lnTo>
                  <a:lnTo>
                    <a:pt x="1751" y="570"/>
                  </a:lnTo>
                  <a:lnTo>
                    <a:pt x="3232" y="2135"/>
                  </a:lnTo>
                  <a:lnTo>
                    <a:pt x="3943" y="2135"/>
                  </a:lnTo>
                  <a:lnTo>
                    <a:pt x="5423" y="912"/>
                  </a:lnTo>
                  <a:lnTo>
                    <a:pt x="6718" y="1965"/>
                  </a:lnTo>
                  <a:lnTo>
                    <a:pt x="67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g3535b2469ba_0_26"/>
            <p:cNvSpPr/>
            <p:nvPr/>
          </p:nvSpPr>
          <p:spPr>
            <a:xfrm>
              <a:off x="4973100" y="1506700"/>
              <a:ext cx="63000" cy="40950"/>
            </a:xfrm>
            <a:custGeom>
              <a:rect b="b" l="l" r="r" t="t"/>
              <a:pathLst>
                <a:path extrusionOk="0" h="1638" w="2520">
                  <a:moveTo>
                    <a:pt x="1224" y="1"/>
                  </a:moveTo>
                  <a:lnTo>
                    <a:pt x="0" y="1011"/>
                  </a:lnTo>
                  <a:lnTo>
                    <a:pt x="157" y="1637"/>
                  </a:lnTo>
                  <a:lnTo>
                    <a:pt x="2519" y="1637"/>
                  </a:lnTo>
                  <a:lnTo>
                    <a:pt x="2519" y="1040"/>
                  </a:lnTo>
                  <a:lnTo>
                    <a:pt x="12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g3535b2469ba_0_26"/>
            <p:cNvSpPr/>
            <p:nvPr/>
          </p:nvSpPr>
          <p:spPr>
            <a:xfrm>
              <a:off x="4891275" y="1499225"/>
              <a:ext cx="34525" cy="16400"/>
            </a:xfrm>
            <a:custGeom>
              <a:rect b="b" l="l" r="r" t="t"/>
              <a:pathLst>
                <a:path extrusionOk="0" h="656" w="1381">
                  <a:moveTo>
                    <a:pt x="769" y="1"/>
                  </a:moveTo>
                  <a:lnTo>
                    <a:pt x="0" y="655"/>
                  </a:lnTo>
                  <a:lnTo>
                    <a:pt x="1381" y="655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g3535b2469ba_0_26"/>
            <p:cNvSpPr/>
            <p:nvPr/>
          </p:nvSpPr>
          <p:spPr>
            <a:xfrm>
              <a:off x="4819750" y="1413475"/>
              <a:ext cx="268300" cy="199650"/>
            </a:xfrm>
            <a:custGeom>
              <a:rect b="b" l="l" r="r" t="t"/>
              <a:pathLst>
                <a:path extrusionOk="0" h="7986" w="10732">
                  <a:moveTo>
                    <a:pt x="0" y="1"/>
                  </a:moveTo>
                  <a:lnTo>
                    <a:pt x="0" y="5352"/>
                  </a:lnTo>
                  <a:lnTo>
                    <a:pt x="1025" y="5352"/>
                  </a:lnTo>
                  <a:lnTo>
                    <a:pt x="1267" y="4413"/>
                  </a:lnTo>
                  <a:lnTo>
                    <a:pt x="1267" y="1282"/>
                  </a:lnTo>
                  <a:lnTo>
                    <a:pt x="9322" y="1282"/>
                  </a:lnTo>
                  <a:lnTo>
                    <a:pt x="9322" y="7985"/>
                  </a:lnTo>
                  <a:lnTo>
                    <a:pt x="10731" y="7985"/>
                  </a:lnTo>
                  <a:lnTo>
                    <a:pt x="107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g3535b2469ba_0_26"/>
            <p:cNvSpPr/>
            <p:nvPr/>
          </p:nvSpPr>
          <p:spPr>
            <a:xfrm>
              <a:off x="4877375" y="1604550"/>
              <a:ext cx="59800" cy="51275"/>
            </a:xfrm>
            <a:custGeom>
              <a:rect b="b" l="l" r="r" t="t"/>
              <a:pathLst>
                <a:path extrusionOk="0" h="2051" w="2392">
                  <a:moveTo>
                    <a:pt x="1367" y="0"/>
                  </a:moveTo>
                  <a:cubicBezTo>
                    <a:pt x="456" y="0"/>
                    <a:pt x="1" y="1096"/>
                    <a:pt x="641" y="1751"/>
                  </a:cubicBezTo>
                  <a:cubicBezTo>
                    <a:pt x="848" y="1958"/>
                    <a:pt x="1104" y="2050"/>
                    <a:pt x="1355" y="2050"/>
                  </a:cubicBezTo>
                  <a:cubicBezTo>
                    <a:pt x="1883" y="2050"/>
                    <a:pt x="2392" y="1642"/>
                    <a:pt x="2392" y="1025"/>
                  </a:cubicBezTo>
                  <a:cubicBezTo>
                    <a:pt x="2378" y="456"/>
                    <a:pt x="1922" y="0"/>
                    <a:pt x="1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g3535b2469ba_0_26"/>
            <p:cNvSpPr/>
            <p:nvPr/>
          </p:nvSpPr>
          <p:spPr>
            <a:xfrm>
              <a:off x="4802675" y="1532325"/>
              <a:ext cx="233425" cy="166900"/>
            </a:xfrm>
            <a:custGeom>
              <a:rect b="b" l="l" r="r" t="t"/>
              <a:pathLst>
                <a:path extrusionOk="0" h="6676" w="9337">
                  <a:moveTo>
                    <a:pt x="7828" y="2192"/>
                  </a:moveTo>
                  <a:lnTo>
                    <a:pt x="7828" y="2875"/>
                  </a:lnTo>
                  <a:lnTo>
                    <a:pt x="7159" y="2875"/>
                  </a:lnTo>
                  <a:lnTo>
                    <a:pt x="7159" y="2192"/>
                  </a:lnTo>
                  <a:close/>
                  <a:moveTo>
                    <a:pt x="4337" y="2219"/>
                  </a:moveTo>
                  <a:cubicBezTo>
                    <a:pt x="5203" y="2219"/>
                    <a:pt x="6039" y="2894"/>
                    <a:pt x="6049" y="3914"/>
                  </a:cubicBezTo>
                  <a:cubicBezTo>
                    <a:pt x="6035" y="4839"/>
                    <a:pt x="5280" y="5608"/>
                    <a:pt x="4355" y="5608"/>
                  </a:cubicBezTo>
                  <a:cubicBezTo>
                    <a:pt x="2847" y="5608"/>
                    <a:pt x="2092" y="3786"/>
                    <a:pt x="3160" y="2719"/>
                  </a:cubicBezTo>
                  <a:cubicBezTo>
                    <a:pt x="3501" y="2373"/>
                    <a:pt x="3922" y="2219"/>
                    <a:pt x="4337" y="2219"/>
                  </a:cubicBezTo>
                  <a:close/>
                  <a:moveTo>
                    <a:pt x="2548" y="0"/>
                  </a:moveTo>
                  <a:lnTo>
                    <a:pt x="2220" y="1267"/>
                  </a:lnTo>
                  <a:lnTo>
                    <a:pt x="0" y="1267"/>
                  </a:lnTo>
                  <a:lnTo>
                    <a:pt x="0" y="6675"/>
                  </a:lnTo>
                  <a:lnTo>
                    <a:pt x="9336" y="6675"/>
                  </a:lnTo>
                  <a:lnTo>
                    <a:pt x="9336" y="1267"/>
                  </a:lnTo>
                  <a:lnTo>
                    <a:pt x="6462" y="1267"/>
                  </a:lnTo>
                  <a:lnTo>
                    <a:pt x="61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4" name="Google Shape;1894;g3535b2469ba_0_26"/>
          <p:cNvGrpSpPr/>
          <p:nvPr/>
        </p:nvGrpSpPr>
        <p:grpSpPr>
          <a:xfrm>
            <a:off x="7076263" y="3005675"/>
            <a:ext cx="324875" cy="286300"/>
            <a:chOff x="5556250" y="1413275"/>
            <a:chExt cx="324875" cy="286300"/>
          </a:xfrm>
        </p:grpSpPr>
        <p:sp>
          <p:nvSpPr>
            <p:cNvPr id="1895" name="Google Shape;1895;g3535b2469ba_0_26"/>
            <p:cNvSpPr/>
            <p:nvPr/>
          </p:nvSpPr>
          <p:spPr>
            <a:xfrm>
              <a:off x="5697850" y="1524500"/>
              <a:ext cx="37400" cy="40925"/>
            </a:xfrm>
            <a:custGeom>
              <a:rect b="b" l="l" r="r" t="t"/>
              <a:pathLst>
                <a:path extrusionOk="0" h="1637" w="1496">
                  <a:moveTo>
                    <a:pt x="869" y="0"/>
                  </a:moveTo>
                  <a:lnTo>
                    <a:pt x="1" y="1011"/>
                  </a:lnTo>
                  <a:cubicBezTo>
                    <a:pt x="115" y="1238"/>
                    <a:pt x="243" y="1452"/>
                    <a:pt x="414" y="1637"/>
                  </a:cubicBezTo>
                  <a:lnTo>
                    <a:pt x="1495" y="370"/>
                  </a:lnTo>
                  <a:cubicBezTo>
                    <a:pt x="1296" y="228"/>
                    <a:pt x="1083" y="100"/>
                    <a:pt x="8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g3535b2469ba_0_26"/>
            <p:cNvSpPr/>
            <p:nvPr/>
          </p:nvSpPr>
          <p:spPr>
            <a:xfrm>
              <a:off x="5752300" y="1578225"/>
              <a:ext cx="15675" cy="17800"/>
            </a:xfrm>
            <a:custGeom>
              <a:rect b="b" l="l" r="r" t="t"/>
              <a:pathLst>
                <a:path extrusionOk="0" h="712" w="627">
                  <a:moveTo>
                    <a:pt x="513" y="0"/>
                  </a:moveTo>
                  <a:lnTo>
                    <a:pt x="0" y="612"/>
                  </a:lnTo>
                  <a:cubicBezTo>
                    <a:pt x="200" y="669"/>
                    <a:pt x="413" y="698"/>
                    <a:pt x="627" y="712"/>
                  </a:cubicBezTo>
                  <a:cubicBezTo>
                    <a:pt x="627" y="470"/>
                    <a:pt x="584" y="228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g3535b2469ba_0_26"/>
            <p:cNvSpPr/>
            <p:nvPr/>
          </p:nvSpPr>
          <p:spPr>
            <a:xfrm>
              <a:off x="5673300" y="1413275"/>
              <a:ext cx="207825" cy="198775"/>
            </a:xfrm>
            <a:custGeom>
              <a:rect b="b" l="l" r="r" t="t"/>
              <a:pathLst>
                <a:path extrusionOk="0" h="7951" w="8313">
                  <a:moveTo>
                    <a:pt x="4219" y="0"/>
                  </a:moveTo>
                  <a:cubicBezTo>
                    <a:pt x="4132" y="0"/>
                    <a:pt x="4045" y="3"/>
                    <a:pt x="3957" y="9"/>
                  </a:cubicBezTo>
                  <a:cubicBezTo>
                    <a:pt x="1937" y="9"/>
                    <a:pt x="257" y="1503"/>
                    <a:pt x="1" y="3496"/>
                  </a:cubicBezTo>
                  <a:lnTo>
                    <a:pt x="286" y="3482"/>
                  </a:lnTo>
                  <a:lnTo>
                    <a:pt x="471" y="3482"/>
                  </a:lnTo>
                  <a:cubicBezTo>
                    <a:pt x="2677" y="3496"/>
                    <a:pt x="4470" y="5275"/>
                    <a:pt x="4470" y="7495"/>
                  </a:cubicBezTo>
                  <a:lnTo>
                    <a:pt x="4470" y="7666"/>
                  </a:lnTo>
                  <a:lnTo>
                    <a:pt x="4456" y="7950"/>
                  </a:lnTo>
                  <a:cubicBezTo>
                    <a:pt x="6647" y="7808"/>
                    <a:pt x="8312" y="5915"/>
                    <a:pt x="8170" y="3723"/>
                  </a:cubicBezTo>
                  <a:cubicBezTo>
                    <a:pt x="8047" y="1619"/>
                    <a:pt x="6298" y="0"/>
                    <a:pt x="4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g3535b2469ba_0_26"/>
            <p:cNvSpPr/>
            <p:nvPr/>
          </p:nvSpPr>
          <p:spPr>
            <a:xfrm>
              <a:off x="5689325" y="1517025"/>
              <a:ext cx="12825" cy="14600"/>
            </a:xfrm>
            <a:custGeom>
              <a:rect b="b" l="l" r="r" t="t"/>
              <a:pathLst>
                <a:path extrusionOk="0" h="584" w="513">
                  <a:moveTo>
                    <a:pt x="0" y="0"/>
                  </a:moveTo>
                  <a:cubicBezTo>
                    <a:pt x="0" y="200"/>
                    <a:pt x="29" y="385"/>
                    <a:pt x="86" y="584"/>
                  </a:cubicBezTo>
                  <a:lnTo>
                    <a:pt x="513" y="72"/>
                  </a:lnTo>
                  <a:cubicBezTo>
                    <a:pt x="342" y="29"/>
                    <a:pt x="171" y="1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g3535b2469ba_0_26"/>
            <p:cNvSpPr/>
            <p:nvPr/>
          </p:nvSpPr>
          <p:spPr>
            <a:xfrm>
              <a:off x="5719925" y="1545125"/>
              <a:ext cx="38450" cy="42025"/>
            </a:xfrm>
            <a:custGeom>
              <a:rect b="b" l="l" r="r" t="t"/>
              <a:pathLst>
                <a:path extrusionOk="0" h="1681" w="1538">
                  <a:moveTo>
                    <a:pt x="1110" y="1"/>
                  </a:moveTo>
                  <a:lnTo>
                    <a:pt x="0" y="1282"/>
                  </a:lnTo>
                  <a:cubicBezTo>
                    <a:pt x="200" y="1438"/>
                    <a:pt x="399" y="1580"/>
                    <a:pt x="612" y="1680"/>
                  </a:cubicBezTo>
                  <a:lnTo>
                    <a:pt x="1537" y="613"/>
                  </a:lnTo>
                  <a:cubicBezTo>
                    <a:pt x="1409" y="399"/>
                    <a:pt x="1267" y="186"/>
                    <a:pt x="1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g3535b2469ba_0_26"/>
            <p:cNvSpPr/>
            <p:nvPr/>
          </p:nvSpPr>
          <p:spPr>
            <a:xfrm>
              <a:off x="5556250" y="1501375"/>
              <a:ext cx="227750" cy="198200"/>
            </a:xfrm>
            <a:custGeom>
              <a:rect b="b" l="l" r="r" t="t"/>
              <a:pathLst>
                <a:path extrusionOk="0" h="7928" w="9110">
                  <a:moveTo>
                    <a:pt x="4655" y="0"/>
                  </a:moveTo>
                  <a:lnTo>
                    <a:pt x="4655" y="0"/>
                  </a:lnTo>
                  <a:cubicBezTo>
                    <a:pt x="1367" y="413"/>
                    <a:pt x="1" y="4412"/>
                    <a:pt x="2335" y="6760"/>
                  </a:cubicBezTo>
                  <a:cubicBezTo>
                    <a:pt x="3142" y="7563"/>
                    <a:pt x="4144" y="7928"/>
                    <a:pt x="5130" y="7928"/>
                  </a:cubicBezTo>
                  <a:cubicBezTo>
                    <a:pt x="7011" y="7928"/>
                    <a:pt x="8829" y="6598"/>
                    <a:pt x="9109" y="4441"/>
                  </a:cubicBezTo>
                  <a:lnTo>
                    <a:pt x="9109" y="4441"/>
                  </a:lnTo>
                  <a:lnTo>
                    <a:pt x="8824" y="4455"/>
                  </a:lnTo>
                  <a:lnTo>
                    <a:pt x="8654" y="4455"/>
                  </a:lnTo>
                  <a:cubicBezTo>
                    <a:pt x="6434" y="4455"/>
                    <a:pt x="4640" y="2662"/>
                    <a:pt x="4640" y="456"/>
                  </a:cubicBezTo>
                  <a:lnTo>
                    <a:pt x="4640" y="271"/>
                  </a:lnTo>
                  <a:lnTo>
                    <a:pt x="46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1" name="Google Shape;1901;g3535b2469ba_0_26"/>
          <p:cNvGrpSpPr/>
          <p:nvPr/>
        </p:nvGrpSpPr>
        <p:grpSpPr>
          <a:xfrm>
            <a:off x="4430625" y="1416425"/>
            <a:ext cx="286075" cy="286075"/>
            <a:chOff x="238125" y="2061400"/>
            <a:chExt cx="286075" cy="286075"/>
          </a:xfrm>
        </p:grpSpPr>
        <p:sp>
          <p:nvSpPr>
            <p:cNvPr id="1902" name="Google Shape;1902;g3535b2469ba_0_26"/>
            <p:cNvSpPr/>
            <p:nvPr/>
          </p:nvSpPr>
          <p:spPr>
            <a:xfrm>
              <a:off x="301100" y="2199450"/>
              <a:ext cx="8550" cy="10700"/>
            </a:xfrm>
            <a:custGeom>
              <a:rect b="b" l="l" r="r" t="t"/>
              <a:pathLst>
                <a:path extrusionOk="0" h="428" w="342">
                  <a:moveTo>
                    <a:pt x="171" y="0"/>
                  </a:moveTo>
                  <a:lnTo>
                    <a:pt x="0" y="427"/>
                  </a:lnTo>
                  <a:lnTo>
                    <a:pt x="342" y="427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g3535b2469ba_0_26"/>
            <p:cNvSpPr/>
            <p:nvPr/>
          </p:nvSpPr>
          <p:spPr>
            <a:xfrm>
              <a:off x="238125" y="2061400"/>
              <a:ext cx="286075" cy="286075"/>
            </a:xfrm>
            <a:custGeom>
              <a:rect b="b" l="l" r="r" t="t"/>
              <a:pathLst>
                <a:path extrusionOk="0" h="11443" w="11443">
                  <a:moveTo>
                    <a:pt x="3928" y="669"/>
                  </a:moveTo>
                  <a:lnTo>
                    <a:pt x="3928" y="1338"/>
                  </a:lnTo>
                  <a:lnTo>
                    <a:pt x="1366" y="1338"/>
                  </a:lnTo>
                  <a:lnTo>
                    <a:pt x="1366" y="3900"/>
                  </a:lnTo>
                  <a:lnTo>
                    <a:pt x="697" y="3900"/>
                  </a:lnTo>
                  <a:lnTo>
                    <a:pt x="697" y="669"/>
                  </a:lnTo>
                  <a:close/>
                  <a:moveTo>
                    <a:pt x="10788" y="669"/>
                  </a:moveTo>
                  <a:lnTo>
                    <a:pt x="10788" y="3914"/>
                  </a:lnTo>
                  <a:lnTo>
                    <a:pt x="10133" y="3914"/>
                  </a:lnTo>
                  <a:lnTo>
                    <a:pt x="10133" y="1338"/>
                  </a:lnTo>
                  <a:lnTo>
                    <a:pt x="7557" y="1338"/>
                  </a:lnTo>
                  <a:lnTo>
                    <a:pt x="7557" y="669"/>
                  </a:lnTo>
                  <a:close/>
                  <a:moveTo>
                    <a:pt x="2974" y="4953"/>
                  </a:moveTo>
                  <a:lnTo>
                    <a:pt x="3729" y="6675"/>
                  </a:lnTo>
                  <a:lnTo>
                    <a:pt x="3131" y="6675"/>
                  </a:lnTo>
                  <a:lnTo>
                    <a:pt x="3017" y="6376"/>
                  </a:lnTo>
                  <a:lnTo>
                    <a:pt x="2363" y="6376"/>
                  </a:lnTo>
                  <a:lnTo>
                    <a:pt x="2249" y="6675"/>
                  </a:lnTo>
                  <a:lnTo>
                    <a:pt x="1651" y="6675"/>
                  </a:lnTo>
                  <a:lnTo>
                    <a:pt x="2405" y="4953"/>
                  </a:lnTo>
                  <a:close/>
                  <a:moveTo>
                    <a:pt x="7514" y="4939"/>
                  </a:moveTo>
                  <a:lnTo>
                    <a:pt x="7514" y="5394"/>
                  </a:lnTo>
                  <a:lnTo>
                    <a:pt x="7016" y="5394"/>
                  </a:lnTo>
                  <a:lnTo>
                    <a:pt x="7016" y="6675"/>
                  </a:lnTo>
                  <a:lnTo>
                    <a:pt x="6433" y="6675"/>
                  </a:lnTo>
                  <a:lnTo>
                    <a:pt x="6433" y="5394"/>
                  </a:lnTo>
                  <a:lnTo>
                    <a:pt x="5935" y="5394"/>
                  </a:lnTo>
                  <a:lnTo>
                    <a:pt x="5935" y="4939"/>
                  </a:lnTo>
                  <a:close/>
                  <a:moveTo>
                    <a:pt x="5636" y="4939"/>
                  </a:moveTo>
                  <a:lnTo>
                    <a:pt x="5636" y="5892"/>
                  </a:lnTo>
                  <a:cubicBezTo>
                    <a:pt x="5636" y="6405"/>
                    <a:pt x="5323" y="6703"/>
                    <a:pt x="4796" y="6703"/>
                  </a:cubicBezTo>
                  <a:cubicBezTo>
                    <a:pt x="4270" y="6703"/>
                    <a:pt x="3956" y="6405"/>
                    <a:pt x="3956" y="5892"/>
                  </a:cubicBezTo>
                  <a:lnTo>
                    <a:pt x="3956" y="4939"/>
                  </a:lnTo>
                  <a:lnTo>
                    <a:pt x="4540" y="4939"/>
                  </a:lnTo>
                  <a:lnTo>
                    <a:pt x="4540" y="5878"/>
                  </a:lnTo>
                  <a:cubicBezTo>
                    <a:pt x="4540" y="6134"/>
                    <a:pt x="4640" y="6234"/>
                    <a:pt x="4796" y="6234"/>
                  </a:cubicBezTo>
                  <a:cubicBezTo>
                    <a:pt x="4967" y="6234"/>
                    <a:pt x="5067" y="6134"/>
                    <a:pt x="5067" y="5878"/>
                  </a:cubicBezTo>
                  <a:lnTo>
                    <a:pt x="5067" y="4939"/>
                  </a:lnTo>
                  <a:close/>
                  <a:moveTo>
                    <a:pt x="8738" y="4910"/>
                  </a:moveTo>
                  <a:cubicBezTo>
                    <a:pt x="9293" y="4910"/>
                    <a:pt x="9706" y="5280"/>
                    <a:pt x="9706" y="5807"/>
                  </a:cubicBezTo>
                  <a:cubicBezTo>
                    <a:pt x="9706" y="6333"/>
                    <a:pt x="9293" y="6703"/>
                    <a:pt x="8738" y="6703"/>
                  </a:cubicBezTo>
                  <a:cubicBezTo>
                    <a:pt x="8169" y="6703"/>
                    <a:pt x="7771" y="6333"/>
                    <a:pt x="7771" y="5807"/>
                  </a:cubicBezTo>
                  <a:cubicBezTo>
                    <a:pt x="7771" y="5280"/>
                    <a:pt x="8169" y="4910"/>
                    <a:pt x="8738" y="4910"/>
                  </a:cubicBezTo>
                  <a:close/>
                  <a:moveTo>
                    <a:pt x="1366" y="7529"/>
                  </a:moveTo>
                  <a:lnTo>
                    <a:pt x="1366" y="10105"/>
                  </a:lnTo>
                  <a:lnTo>
                    <a:pt x="3928" y="10105"/>
                  </a:lnTo>
                  <a:lnTo>
                    <a:pt x="3928" y="10774"/>
                  </a:lnTo>
                  <a:lnTo>
                    <a:pt x="697" y="10774"/>
                  </a:lnTo>
                  <a:lnTo>
                    <a:pt x="697" y="7529"/>
                  </a:lnTo>
                  <a:close/>
                  <a:moveTo>
                    <a:pt x="10802" y="7529"/>
                  </a:moveTo>
                  <a:lnTo>
                    <a:pt x="10788" y="10774"/>
                  </a:lnTo>
                  <a:lnTo>
                    <a:pt x="7557" y="10774"/>
                  </a:lnTo>
                  <a:lnTo>
                    <a:pt x="7557" y="10091"/>
                  </a:lnTo>
                  <a:lnTo>
                    <a:pt x="10133" y="10091"/>
                  </a:lnTo>
                  <a:lnTo>
                    <a:pt x="10133" y="7529"/>
                  </a:lnTo>
                  <a:close/>
                  <a:moveTo>
                    <a:pt x="0" y="0"/>
                  </a:moveTo>
                  <a:lnTo>
                    <a:pt x="0" y="11443"/>
                  </a:lnTo>
                  <a:lnTo>
                    <a:pt x="11443" y="11443"/>
                  </a:lnTo>
                  <a:lnTo>
                    <a:pt x="11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g3535b2469ba_0_26"/>
            <p:cNvSpPr/>
            <p:nvPr/>
          </p:nvSpPr>
          <p:spPr>
            <a:xfrm>
              <a:off x="443775" y="2197850"/>
              <a:ext cx="23150" cy="19400"/>
            </a:xfrm>
            <a:custGeom>
              <a:rect b="b" l="l" r="r" t="t"/>
              <a:pathLst>
                <a:path extrusionOk="0" h="776" w="926">
                  <a:moveTo>
                    <a:pt x="511" y="0"/>
                  </a:moveTo>
                  <a:cubicBezTo>
                    <a:pt x="405" y="0"/>
                    <a:pt x="296" y="42"/>
                    <a:pt x="214" y="135"/>
                  </a:cubicBezTo>
                  <a:cubicBezTo>
                    <a:pt x="0" y="377"/>
                    <a:pt x="171" y="776"/>
                    <a:pt x="512" y="776"/>
                  </a:cubicBezTo>
                  <a:cubicBezTo>
                    <a:pt x="740" y="776"/>
                    <a:pt x="925" y="576"/>
                    <a:pt x="897" y="349"/>
                  </a:cubicBezTo>
                  <a:cubicBezTo>
                    <a:pt x="879" y="131"/>
                    <a:pt x="698" y="0"/>
                    <a:pt x="5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5" name="Google Shape;1905;g3535b2469ba_0_26"/>
          <p:cNvGrpSpPr/>
          <p:nvPr/>
        </p:nvGrpSpPr>
        <p:grpSpPr>
          <a:xfrm>
            <a:off x="4501575" y="3077663"/>
            <a:ext cx="147675" cy="285375"/>
            <a:chOff x="302875" y="3360750"/>
            <a:chExt cx="147675" cy="285375"/>
          </a:xfrm>
        </p:grpSpPr>
        <p:sp>
          <p:nvSpPr>
            <p:cNvPr id="1906" name="Google Shape;1906;g3535b2469ba_0_26"/>
            <p:cNvSpPr/>
            <p:nvPr/>
          </p:nvSpPr>
          <p:spPr>
            <a:xfrm>
              <a:off x="302875" y="3398475"/>
              <a:ext cx="134150" cy="247650"/>
            </a:xfrm>
            <a:custGeom>
              <a:rect b="b" l="l" r="r" t="t"/>
              <a:pathLst>
                <a:path extrusionOk="0" h="9906" w="5366">
                  <a:moveTo>
                    <a:pt x="925" y="1"/>
                  </a:moveTo>
                  <a:lnTo>
                    <a:pt x="0" y="4811"/>
                  </a:lnTo>
                  <a:lnTo>
                    <a:pt x="2420" y="4811"/>
                  </a:lnTo>
                  <a:lnTo>
                    <a:pt x="2121" y="6633"/>
                  </a:lnTo>
                  <a:lnTo>
                    <a:pt x="655" y="6633"/>
                  </a:lnTo>
                  <a:lnTo>
                    <a:pt x="2633" y="9906"/>
                  </a:lnTo>
                  <a:lnTo>
                    <a:pt x="5366" y="6633"/>
                  </a:lnTo>
                  <a:lnTo>
                    <a:pt x="4099" y="6633"/>
                  </a:lnTo>
                  <a:lnTo>
                    <a:pt x="4725" y="2776"/>
                  </a:lnTo>
                  <a:lnTo>
                    <a:pt x="2448" y="2776"/>
                  </a:lnTo>
                  <a:lnTo>
                    <a:pt x="3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g3535b2469ba_0_26"/>
            <p:cNvSpPr/>
            <p:nvPr/>
          </p:nvSpPr>
          <p:spPr>
            <a:xfrm>
              <a:off x="393250" y="3360750"/>
              <a:ext cx="57300" cy="90050"/>
            </a:xfrm>
            <a:custGeom>
              <a:rect b="b" l="l" r="r" t="t"/>
              <a:pathLst>
                <a:path extrusionOk="0" h="3602" w="2292">
                  <a:moveTo>
                    <a:pt x="1324" y="670"/>
                  </a:moveTo>
                  <a:lnTo>
                    <a:pt x="1423" y="1609"/>
                  </a:lnTo>
                  <a:lnTo>
                    <a:pt x="854" y="1609"/>
                  </a:lnTo>
                  <a:lnTo>
                    <a:pt x="954" y="670"/>
                  </a:lnTo>
                  <a:close/>
                  <a:moveTo>
                    <a:pt x="356" y="1"/>
                  </a:moveTo>
                  <a:lnTo>
                    <a:pt x="0" y="3545"/>
                  </a:lnTo>
                  <a:lnTo>
                    <a:pt x="655" y="3602"/>
                  </a:lnTo>
                  <a:lnTo>
                    <a:pt x="783" y="2292"/>
                  </a:lnTo>
                  <a:lnTo>
                    <a:pt x="1495" y="2292"/>
                  </a:lnTo>
                  <a:lnTo>
                    <a:pt x="1623" y="3602"/>
                  </a:lnTo>
                  <a:lnTo>
                    <a:pt x="2292" y="3545"/>
                  </a:lnTo>
                  <a:lnTo>
                    <a:pt x="19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8" name="Google Shape;1908;g3535b2469ba_0_26"/>
          <p:cNvGrpSpPr/>
          <p:nvPr/>
        </p:nvGrpSpPr>
        <p:grpSpPr>
          <a:xfrm>
            <a:off x="1773150" y="3077300"/>
            <a:ext cx="301400" cy="286100"/>
            <a:chOff x="993825" y="3361450"/>
            <a:chExt cx="301400" cy="286100"/>
          </a:xfrm>
        </p:grpSpPr>
        <p:sp>
          <p:nvSpPr>
            <p:cNvPr id="1909" name="Google Shape;1909;g3535b2469ba_0_26"/>
            <p:cNvSpPr/>
            <p:nvPr/>
          </p:nvSpPr>
          <p:spPr>
            <a:xfrm>
              <a:off x="1118350" y="3475325"/>
              <a:ext cx="67275" cy="58025"/>
            </a:xfrm>
            <a:custGeom>
              <a:rect b="b" l="l" r="r" t="t"/>
              <a:pathLst>
                <a:path extrusionOk="0" h="2321" w="2691">
                  <a:moveTo>
                    <a:pt x="684" y="1"/>
                  </a:moveTo>
                  <a:lnTo>
                    <a:pt x="1" y="1168"/>
                  </a:lnTo>
                  <a:lnTo>
                    <a:pt x="670" y="2320"/>
                  </a:lnTo>
                  <a:lnTo>
                    <a:pt x="2036" y="2320"/>
                  </a:lnTo>
                  <a:lnTo>
                    <a:pt x="2691" y="1168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g3535b2469ba_0_26"/>
            <p:cNvSpPr/>
            <p:nvPr/>
          </p:nvSpPr>
          <p:spPr>
            <a:xfrm>
              <a:off x="1145050" y="3412000"/>
              <a:ext cx="90050" cy="46625"/>
            </a:xfrm>
            <a:custGeom>
              <a:rect b="b" l="l" r="r" t="t"/>
              <a:pathLst>
                <a:path extrusionOk="0" h="1865" w="3602">
                  <a:moveTo>
                    <a:pt x="1082" y="0"/>
                  </a:moveTo>
                  <a:lnTo>
                    <a:pt x="0" y="1865"/>
                  </a:lnTo>
                  <a:lnTo>
                    <a:pt x="3601" y="1865"/>
                  </a:lnTo>
                  <a:cubicBezTo>
                    <a:pt x="3074" y="911"/>
                    <a:pt x="2149" y="228"/>
                    <a:pt x="10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g3535b2469ba_0_26"/>
            <p:cNvSpPr/>
            <p:nvPr/>
          </p:nvSpPr>
          <p:spPr>
            <a:xfrm>
              <a:off x="1053600" y="3455400"/>
              <a:ext cx="62650" cy="77950"/>
            </a:xfrm>
            <a:custGeom>
              <a:rect b="b" l="l" r="r" t="t"/>
              <a:pathLst>
                <a:path extrusionOk="0" h="3118" w="2506">
                  <a:moveTo>
                    <a:pt x="698" y="1"/>
                  </a:moveTo>
                  <a:cubicBezTo>
                    <a:pt x="129" y="940"/>
                    <a:pt x="1" y="2079"/>
                    <a:pt x="342" y="3117"/>
                  </a:cubicBezTo>
                  <a:lnTo>
                    <a:pt x="2506" y="3117"/>
                  </a:lnTo>
                  <a:lnTo>
                    <a:pt x="6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g3535b2469ba_0_26"/>
            <p:cNvSpPr/>
            <p:nvPr/>
          </p:nvSpPr>
          <p:spPr>
            <a:xfrm>
              <a:off x="1082075" y="3409850"/>
              <a:ext cx="71900" cy="77950"/>
            </a:xfrm>
            <a:custGeom>
              <a:rect b="b" l="l" r="r" t="t"/>
              <a:pathLst>
                <a:path extrusionOk="0" h="3118" w="2876">
                  <a:moveTo>
                    <a:pt x="2804" y="1"/>
                  </a:moveTo>
                  <a:cubicBezTo>
                    <a:pt x="1737" y="1"/>
                    <a:pt x="712" y="442"/>
                    <a:pt x="0" y="1239"/>
                  </a:cubicBezTo>
                  <a:lnTo>
                    <a:pt x="1082" y="3118"/>
                  </a:lnTo>
                  <a:lnTo>
                    <a:pt x="28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g3535b2469ba_0_26"/>
            <p:cNvSpPr/>
            <p:nvPr/>
          </p:nvSpPr>
          <p:spPr>
            <a:xfrm>
              <a:off x="1188100" y="3475325"/>
              <a:ext cx="62650" cy="77950"/>
            </a:xfrm>
            <a:custGeom>
              <a:rect b="b" l="l" r="r" t="t"/>
              <a:pathLst>
                <a:path extrusionOk="0" h="3118" w="2506">
                  <a:moveTo>
                    <a:pt x="0" y="1"/>
                  </a:moveTo>
                  <a:lnTo>
                    <a:pt x="1808" y="3117"/>
                  </a:lnTo>
                  <a:cubicBezTo>
                    <a:pt x="2363" y="2178"/>
                    <a:pt x="2505" y="1040"/>
                    <a:pt x="2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g3535b2469ba_0_26"/>
            <p:cNvSpPr/>
            <p:nvPr/>
          </p:nvSpPr>
          <p:spPr>
            <a:xfrm>
              <a:off x="1069250" y="3550400"/>
              <a:ext cx="91125" cy="47000"/>
            </a:xfrm>
            <a:custGeom>
              <a:rect b="b" l="l" r="r" t="t"/>
              <a:pathLst>
                <a:path extrusionOk="0" h="1880" w="3645">
                  <a:moveTo>
                    <a:pt x="1" y="1"/>
                  </a:moveTo>
                  <a:cubicBezTo>
                    <a:pt x="542" y="968"/>
                    <a:pt x="1481" y="1666"/>
                    <a:pt x="2591" y="1879"/>
                  </a:cubicBezTo>
                  <a:lnTo>
                    <a:pt x="36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g3535b2469ba_0_26"/>
            <p:cNvSpPr/>
            <p:nvPr/>
          </p:nvSpPr>
          <p:spPr>
            <a:xfrm>
              <a:off x="993825" y="3361450"/>
              <a:ext cx="301400" cy="286100"/>
            </a:xfrm>
            <a:custGeom>
              <a:rect b="b" l="l" r="r" t="t"/>
              <a:pathLst>
                <a:path extrusionOk="0" h="11444" w="12056">
                  <a:moveTo>
                    <a:pt x="6295" y="1253"/>
                  </a:moveTo>
                  <a:cubicBezTo>
                    <a:pt x="8590" y="1253"/>
                    <a:pt x="10789" y="3034"/>
                    <a:pt x="10789" y="5723"/>
                  </a:cubicBezTo>
                  <a:cubicBezTo>
                    <a:pt x="10789" y="8185"/>
                    <a:pt x="8796" y="10177"/>
                    <a:pt x="6334" y="10177"/>
                  </a:cubicBezTo>
                  <a:cubicBezTo>
                    <a:pt x="2363" y="10177"/>
                    <a:pt x="371" y="5381"/>
                    <a:pt x="3174" y="2563"/>
                  </a:cubicBezTo>
                  <a:cubicBezTo>
                    <a:pt x="4084" y="1658"/>
                    <a:pt x="5201" y="1253"/>
                    <a:pt x="6295" y="1253"/>
                  </a:cubicBezTo>
                  <a:close/>
                  <a:moveTo>
                    <a:pt x="6328" y="1"/>
                  </a:moveTo>
                  <a:cubicBezTo>
                    <a:pt x="5227" y="1"/>
                    <a:pt x="4119" y="319"/>
                    <a:pt x="3146" y="969"/>
                  </a:cubicBezTo>
                  <a:cubicBezTo>
                    <a:pt x="883" y="2478"/>
                    <a:pt x="1" y="5381"/>
                    <a:pt x="1040" y="7914"/>
                  </a:cubicBezTo>
                  <a:cubicBezTo>
                    <a:pt x="1944" y="10078"/>
                    <a:pt x="4045" y="11443"/>
                    <a:pt x="6315" y="11443"/>
                  </a:cubicBezTo>
                  <a:cubicBezTo>
                    <a:pt x="6688" y="11443"/>
                    <a:pt x="7066" y="11406"/>
                    <a:pt x="7444" y="11330"/>
                  </a:cubicBezTo>
                  <a:cubicBezTo>
                    <a:pt x="10120" y="10803"/>
                    <a:pt x="12055" y="8455"/>
                    <a:pt x="12055" y="5723"/>
                  </a:cubicBezTo>
                  <a:cubicBezTo>
                    <a:pt x="12055" y="4200"/>
                    <a:pt x="11458" y="2748"/>
                    <a:pt x="10376" y="1681"/>
                  </a:cubicBezTo>
                  <a:cubicBezTo>
                    <a:pt x="9267" y="572"/>
                    <a:pt x="7804" y="1"/>
                    <a:pt x="6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g3535b2469ba_0_26"/>
            <p:cNvSpPr/>
            <p:nvPr/>
          </p:nvSpPr>
          <p:spPr>
            <a:xfrm>
              <a:off x="1152150" y="3521575"/>
              <a:ext cx="70125" cy="77600"/>
            </a:xfrm>
            <a:custGeom>
              <a:rect b="b" l="l" r="r" t="t"/>
              <a:pathLst>
                <a:path extrusionOk="0" h="3104" w="2805">
                  <a:moveTo>
                    <a:pt x="1737" y="1"/>
                  </a:moveTo>
                  <a:lnTo>
                    <a:pt x="1" y="3103"/>
                  </a:lnTo>
                  <a:cubicBezTo>
                    <a:pt x="1068" y="3103"/>
                    <a:pt x="2093" y="2648"/>
                    <a:pt x="2805" y="1865"/>
                  </a:cubicBezTo>
                  <a:lnTo>
                    <a:pt x="17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343D"/>
        </a:solidFill>
      </p:bgPr>
    </p:bg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9"/>
          <p:cNvSpPr txBox="1"/>
          <p:nvPr>
            <p:ph type="title"/>
          </p:nvPr>
        </p:nvSpPr>
        <p:spPr>
          <a:xfrm>
            <a:off x="720000" y="511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AI FEATURES 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22" name="Google Shape;1922;p9"/>
          <p:cNvSpPr txBox="1"/>
          <p:nvPr>
            <p:ph idx="1" type="subTitle"/>
          </p:nvPr>
        </p:nvSpPr>
        <p:spPr>
          <a:xfrm>
            <a:off x="790502" y="2591198"/>
            <a:ext cx="2637300" cy="11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Remove image backgrounds quickly &amp; effortlessly online.</a:t>
            </a:r>
            <a:endParaRPr/>
          </a:p>
        </p:txBody>
      </p:sp>
      <p:sp>
        <p:nvSpPr>
          <p:cNvPr id="1923" name="Google Shape;1923;p9"/>
          <p:cNvSpPr txBox="1"/>
          <p:nvPr>
            <p:ph idx="2" type="subTitle"/>
          </p:nvPr>
        </p:nvSpPr>
        <p:spPr>
          <a:xfrm>
            <a:off x="3357147" y="2591198"/>
            <a:ext cx="3060300" cy="14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Enhance photo quality with powerful editing tools</a:t>
            </a:r>
            <a:endParaRPr/>
          </a:p>
        </p:txBody>
      </p:sp>
      <p:sp>
        <p:nvSpPr>
          <p:cNvPr id="1924" name="Google Shape;1924;p9"/>
          <p:cNvSpPr txBox="1"/>
          <p:nvPr>
            <p:ph idx="3" type="subTitle"/>
          </p:nvPr>
        </p:nvSpPr>
        <p:spPr>
          <a:xfrm>
            <a:off x="6046029" y="2591185"/>
            <a:ext cx="2429700" cy="11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Chat instantly with our smart AI chatbot</a:t>
            </a:r>
            <a:endParaRPr/>
          </a:p>
        </p:txBody>
      </p:sp>
      <p:sp>
        <p:nvSpPr>
          <p:cNvPr id="1925" name="Google Shape;1925;p9"/>
          <p:cNvSpPr txBox="1"/>
          <p:nvPr>
            <p:ph idx="4" type="subTitle"/>
          </p:nvPr>
        </p:nvSpPr>
        <p:spPr>
          <a:xfrm>
            <a:off x="720000" y="2155926"/>
            <a:ext cx="27783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1600"/>
              <a:t>BACKGROUND</a:t>
            </a:r>
            <a:endParaRPr b="1" sz="16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1600"/>
              <a:t> REMOVE</a:t>
            </a:r>
            <a:endParaRPr b="1" sz="1600"/>
          </a:p>
        </p:txBody>
      </p:sp>
      <p:sp>
        <p:nvSpPr>
          <p:cNvPr id="1926" name="Google Shape;1926;p9"/>
          <p:cNvSpPr txBox="1"/>
          <p:nvPr>
            <p:ph idx="5" type="subTitle"/>
          </p:nvPr>
        </p:nvSpPr>
        <p:spPr>
          <a:xfrm>
            <a:off x="3498298" y="2155926"/>
            <a:ext cx="27078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1600"/>
              <a:t>PHOTO </a:t>
            </a:r>
            <a:endParaRPr b="1" sz="16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1600"/>
              <a:t>ENHANCEMENT</a:t>
            </a:r>
            <a:endParaRPr b="1" sz="1600"/>
          </a:p>
        </p:txBody>
      </p:sp>
      <p:sp>
        <p:nvSpPr>
          <p:cNvPr id="1927" name="Google Shape;1927;p9"/>
          <p:cNvSpPr txBox="1"/>
          <p:nvPr>
            <p:ph idx="6" type="subTitle"/>
          </p:nvPr>
        </p:nvSpPr>
        <p:spPr>
          <a:xfrm>
            <a:off x="5947224" y="1955700"/>
            <a:ext cx="24297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1600"/>
              <a:t>AI </a:t>
            </a:r>
            <a:endParaRPr b="1" sz="16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1600"/>
              <a:t>CHATBOT</a:t>
            </a:r>
            <a:endParaRPr b="1" sz="1600"/>
          </a:p>
        </p:txBody>
      </p:sp>
      <p:grpSp>
        <p:nvGrpSpPr>
          <p:cNvPr id="1928" name="Google Shape;1928;p9"/>
          <p:cNvGrpSpPr/>
          <p:nvPr/>
        </p:nvGrpSpPr>
        <p:grpSpPr>
          <a:xfrm>
            <a:off x="7038158" y="1447196"/>
            <a:ext cx="342386" cy="373364"/>
            <a:chOff x="5936113" y="3973600"/>
            <a:chExt cx="324875" cy="286300"/>
          </a:xfrm>
        </p:grpSpPr>
        <p:sp>
          <p:nvSpPr>
            <p:cNvPr id="1929" name="Google Shape;1929;p9"/>
            <p:cNvSpPr/>
            <p:nvPr/>
          </p:nvSpPr>
          <p:spPr>
            <a:xfrm>
              <a:off x="6077713" y="4084825"/>
              <a:ext cx="37400" cy="40925"/>
            </a:xfrm>
            <a:custGeom>
              <a:rect b="b" l="l" r="r" t="t"/>
              <a:pathLst>
                <a:path extrusionOk="0" h="1637" w="1496">
                  <a:moveTo>
                    <a:pt x="869" y="0"/>
                  </a:moveTo>
                  <a:lnTo>
                    <a:pt x="1" y="1011"/>
                  </a:lnTo>
                  <a:cubicBezTo>
                    <a:pt x="115" y="1238"/>
                    <a:pt x="243" y="1452"/>
                    <a:pt x="414" y="1637"/>
                  </a:cubicBezTo>
                  <a:lnTo>
                    <a:pt x="1495" y="370"/>
                  </a:lnTo>
                  <a:cubicBezTo>
                    <a:pt x="1296" y="228"/>
                    <a:pt x="1083" y="100"/>
                    <a:pt x="8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9"/>
            <p:cNvSpPr/>
            <p:nvPr/>
          </p:nvSpPr>
          <p:spPr>
            <a:xfrm>
              <a:off x="6132163" y="4138550"/>
              <a:ext cx="15675" cy="17800"/>
            </a:xfrm>
            <a:custGeom>
              <a:rect b="b" l="l" r="r" t="t"/>
              <a:pathLst>
                <a:path extrusionOk="0" h="712" w="627">
                  <a:moveTo>
                    <a:pt x="513" y="0"/>
                  </a:moveTo>
                  <a:lnTo>
                    <a:pt x="0" y="612"/>
                  </a:lnTo>
                  <a:cubicBezTo>
                    <a:pt x="200" y="669"/>
                    <a:pt x="413" y="698"/>
                    <a:pt x="627" y="712"/>
                  </a:cubicBezTo>
                  <a:cubicBezTo>
                    <a:pt x="627" y="470"/>
                    <a:pt x="584" y="228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9"/>
            <p:cNvSpPr/>
            <p:nvPr/>
          </p:nvSpPr>
          <p:spPr>
            <a:xfrm>
              <a:off x="6053163" y="3973600"/>
              <a:ext cx="207825" cy="198775"/>
            </a:xfrm>
            <a:custGeom>
              <a:rect b="b" l="l" r="r" t="t"/>
              <a:pathLst>
                <a:path extrusionOk="0" h="7951" w="8313">
                  <a:moveTo>
                    <a:pt x="4219" y="0"/>
                  </a:moveTo>
                  <a:cubicBezTo>
                    <a:pt x="4132" y="0"/>
                    <a:pt x="4045" y="3"/>
                    <a:pt x="3957" y="9"/>
                  </a:cubicBezTo>
                  <a:cubicBezTo>
                    <a:pt x="1937" y="9"/>
                    <a:pt x="257" y="1503"/>
                    <a:pt x="1" y="3496"/>
                  </a:cubicBezTo>
                  <a:lnTo>
                    <a:pt x="286" y="3482"/>
                  </a:lnTo>
                  <a:lnTo>
                    <a:pt x="471" y="3482"/>
                  </a:lnTo>
                  <a:cubicBezTo>
                    <a:pt x="2677" y="3496"/>
                    <a:pt x="4470" y="5275"/>
                    <a:pt x="4470" y="7495"/>
                  </a:cubicBezTo>
                  <a:lnTo>
                    <a:pt x="4470" y="7666"/>
                  </a:lnTo>
                  <a:lnTo>
                    <a:pt x="4456" y="7950"/>
                  </a:lnTo>
                  <a:cubicBezTo>
                    <a:pt x="6647" y="7808"/>
                    <a:pt x="8312" y="5915"/>
                    <a:pt x="8170" y="3723"/>
                  </a:cubicBezTo>
                  <a:cubicBezTo>
                    <a:pt x="8047" y="1619"/>
                    <a:pt x="6298" y="0"/>
                    <a:pt x="4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9"/>
            <p:cNvSpPr/>
            <p:nvPr/>
          </p:nvSpPr>
          <p:spPr>
            <a:xfrm>
              <a:off x="6069188" y="4077350"/>
              <a:ext cx="12825" cy="14600"/>
            </a:xfrm>
            <a:custGeom>
              <a:rect b="b" l="l" r="r" t="t"/>
              <a:pathLst>
                <a:path extrusionOk="0" h="584" w="513">
                  <a:moveTo>
                    <a:pt x="0" y="0"/>
                  </a:moveTo>
                  <a:cubicBezTo>
                    <a:pt x="0" y="200"/>
                    <a:pt x="29" y="385"/>
                    <a:pt x="86" y="584"/>
                  </a:cubicBezTo>
                  <a:lnTo>
                    <a:pt x="513" y="72"/>
                  </a:lnTo>
                  <a:cubicBezTo>
                    <a:pt x="342" y="29"/>
                    <a:pt x="171" y="1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9"/>
            <p:cNvSpPr/>
            <p:nvPr/>
          </p:nvSpPr>
          <p:spPr>
            <a:xfrm>
              <a:off x="6099788" y="4105450"/>
              <a:ext cx="38450" cy="42025"/>
            </a:xfrm>
            <a:custGeom>
              <a:rect b="b" l="l" r="r" t="t"/>
              <a:pathLst>
                <a:path extrusionOk="0" h="1681" w="1538">
                  <a:moveTo>
                    <a:pt x="1110" y="1"/>
                  </a:moveTo>
                  <a:lnTo>
                    <a:pt x="0" y="1282"/>
                  </a:lnTo>
                  <a:cubicBezTo>
                    <a:pt x="200" y="1438"/>
                    <a:pt x="399" y="1580"/>
                    <a:pt x="612" y="1680"/>
                  </a:cubicBezTo>
                  <a:lnTo>
                    <a:pt x="1537" y="613"/>
                  </a:lnTo>
                  <a:cubicBezTo>
                    <a:pt x="1409" y="399"/>
                    <a:pt x="1267" y="186"/>
                    <a:pt x="1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9"/>
            <p:cNvSpPr/>
            <p:nvPr/>
          </p:nvSpPr>
          <p:spPr>
            <a:xfrm>
              <a:off x="5936113" y="4061700"/>
              <a:ext cx="227750" cy="198200"/>
            </a:xfrm>
            <a:custGeom>
              <a:rect b="b" l="l" r="r" t="t"/>
              <a:pathLst>
                <a:path extrusionOk="0" h="7928" w="9110">
                  <a:moveTo>
                    <a:pt x="4655" y="0"/>
                  </a:moveTo>
                  <a:lnTo>
                    <a:pt x="4655" y="0"/>
                  </a:lnTo>
                  <a:cubicBezTo>
                    <a:pt x="1367" y="413"/>
                    <a:pt x="1" y="4412"/>
                    <a:pt x="2335" y="6760"/>
                  </a:cubicBezTo>
                  <a:cubicBezTo>
                    <a:pt x="3142" y="7563"/>
                    <a:pt x="4144" y="7928"/>
                    <a:pt x="5130" y="7928"/>
                  </a:cubicBezTo>
                  <a:cubicBezTo>
                    <a:pt x="7011" y="7928"/>
                    <a:pt x="8829" y="6598"/>
                    <a:pt x="9109" y="4441"/>
                  </a:cubicBezTo>
                  <a:lnTo>
                    <a:pt x="9109" y="4441"/>
                  </a:lnTo>
                  <a:lnTo>
                    <a:pt x="8824" y="4455"/>
                  </a:lnTo>
                  <a:lnTo>
                    <a:pt x="8654" y="4455"/>
                  </a:lnTo>
                  <a:cubicBezTo>
                    <a:pt x="6434" y="4455"/>
                    <a:pt x="4640" y="2662"/>
                    <a:pt x="4640" y="456"/>
                  </a:cubicBezTo>
                  <a:lnTo>
                    <a:pt x="4640" y="271"/>
                  </a:lnTo>
                  <a:lnTo>
                    <a:pt x="46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5" name="Google Shape;1935;p9"/>
          <p:cNvGrpSpPr/>
          <p:nvPr/>
        </p:nvGrpSpPr>
        <p:grpSpPr>
          <a:xfrm>
            <a:off x="2008291" y="1518157"/>
            <a:ext cx="201743" cy="372647"/>
            <a:chOff x="6757313" y="3973800"/>
            <a:chExt cx="191425" cy="285750"/>
          </a:xfrm>
        </p:grpSpPr>
        <p:sp>
          <p:nvSpPr>
            <p:cNvPr id="1936" name="Google Shape;1936;p9"/>
            <p:cNvSpPr/>
            <p:nvPr/>
          </p:nvSpPr>
          <p:spPr>
            <a:xfrm>
              <a:off x="6844463" y="4022200"/>
              <a:ext cx="16400" cy="34175"/>
            </a:xfrm>
            <a:custGeom>
              <a:rect b="b" l="l" r="r" t="t"/>
              <a:pathLst>
                <a:path extrusionOk="0" h="1367" w="656">
                  <a:moveTo>
                    <a:pt x="328" y="0"/>
                  </a:moveTo>
                  <a:cubicBezTo>
                    <a:pt x="165" y="0"/>
                    <a:pt x="1" y="114"/>
                    <a:pt x="15" y="342"/>
                  </a:cubicBezTo>
                  <a:lnTo>
                    <a:pt x="15" y="1367"/>
                  </a:lnTo>
                  <a:lnTo>
                    <a:pt x="641" y="1367"/>
                  </a:lnTo>
                  <a:lnTo>
                    <a:pt x="641" y="342"/>
                  </a:lnTo>
                  <a:cubicBezTo>
                    <a:pt x="656" y="114"/>
                    <a:pt x="492" y="0"/>
                    <a:pt x="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9"/>
            <p:cNvSpPr/>
            <p:nvPr/>
          </p:nvSpPr>
          <p:spPr>
            <a:xfrm>
              <a:off x="6757313" y="3973800"/>
              <a:ext cx="191425" cy="285750"/>
            </a:xfrm>
            <a:custGeom>
              <a:rect b="b" l="l" r="r" t="t"/>
              <a:pathLst>
                <a:path extrusionOk="0" h="11430" w="7657">
                  <a:moveTo>
                    <a:pt x="3814" y="1225"/>
                  </a:moveTo>
                  <a:cubicBezTo>
                    <a:pt x="4384" y="1225"/>
                    <a:pt x="4825" y="1709"/>
                    <a:pt x="4796" y="2278"/>
                  </a:cubicBezTo>
                  <a:lnTo>
                    <a:pt x="4796" y="7160"/>
                  </a:lnTo>
                  <a:cubicBezTo>
                    <a:pt x="4896" y="7245"/>
                    <a:pt x="4996" y="7330"/>
                    <a:pt x="5081" y="7430"/>
                  </a:cubicBezTo>
                  <a:cubicBezTo>
                    <a:pt x="5337" y="7743"/>
                    <a:pt x="5479" y="8142"/>
                    <a:pt x="5465" y="8540"/>
                  </a:cubicBezTo>
                  <a:cubicBezTo>
                    <a:pt x="5422" y="9437"/>
                    <a:pt x="4697" y="10134"/>
                    <a:pt x="3814" y="10134"/>
                  </a:cubicBezTo>
                  <a:lnTo>
                    <a:pt x="3786" y="10134"/>
                  </a:lnTo>
                  <a:cubicBezTo>
                    <a:pt x="3330" y="10134"/>
                    <a:pt x="2889" y="9935"/>
                    <a:pt x="2590" y="9593"/>
                  </a:cubicBezTo>
                  <a:cubicBezTo>
                    <a:pt x="2064" y="8995"/>
                    <a:pt x="2021" y="8113"/>
                    <a:pt x="2519" y="7473"/>
                  </a:cubicBezTo>
                  <a:cubicBezTo>
                    <a:pt x="2605" y="7359"/>
                    <a:pt x="2718" y="7245"/>
                    <a:pt x="2832" y="7160"/>
                  </a:cubicBezTo>
                  <a:lnTo>
                    <a:pt x="2832" y="2278"/>
                  </a:lnTo>
                  <a:cubicBezTo>
                    <a:pt x="2804" y="1709"/>
                    <a:pt x="3245" y="1225"/>
                    <a:pt x="3814" y="1225"/>
                  </a:cubicBezTo>
                  <a:close/>
                  <a:moveTo>
                    <a:pt x="3814" y="1"/>
                  </a:moveTo>
                  <a:cubicBezTo>
                    <a:pt x="2562" y="1"/>
                    <a:pt x="1551" y="1011"/>
                    <a:pt x="1551" y="2278"/>
                  </a:cubicBezTo>
                  <a:lnTo>
                    <a:pt x="1551" y="6619"/>
                  </a:lnTo>
                  <a:lnTo>
                    <a:pt x="1494" y="6690"/>
                  </a:lnTo>
                  <a:cubicBezTo>
                    <a:pt x="0" y="8611"/>
                    <a:pt x="1366" y="11415"/>
                    <a:pt x="3814" y="11429"/>
                  </a:cubicBezTo>
                  <a:cubicBezTo>
                    <a:pt x="6291" y="11429"/>
                    <a:pt x="7657" y="8540"/>
                    <a:pt x="6077" y="6619"/>
                  </a:cubicBezTo>
                  <a:lnTo>
                    <a:pt x="6077" y="2278"/>
                  </a:lnTo>
                  <a:cubicBezTo>
                    <a:pt x="6077" y="1011"/>
                    <a:pt x="5067" y="1"/>
                    <a:pt x="38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9"/>
            <p:cNvSpPr/>
            <p:nvPr/>
          </p:nvSpPr>
          <p:spPr>
            <a:xfrm>
              <a:off x="6818488" y="4073075"/>
              <a:ext cx="60175" cy="137375"/>
            </a:xfrm>
            <a:custGeom>
              <a:rect b="b" l="l" r="r" t="t"/>
              <a:pathLst>
                <a:path extrusionOk="0" h="5495" w="2407">
                  <a:moveTo>
                    <a:pt x="1054" y="1"/>
                  </a:moveTo>
                  <a:lnTo>
                    <a:pt x="1054" y="3573"/>
                  </a:lnTo>
                  <a:lnTo>
                    <a:pt x="869" y="3658"/>
                  </a:lnTo>
                  <a:cubicBezTo>
                    <a:pt x="1" y="4156"/>
                    <a:pt x="343" y="5480"/>
                    <a:pt x="1339" y="5494"/>
                  </a:cubicBezTo>
                  <a:cubicBezTo>
                    <a:pt x="1609" y="5494"/>
                    <a:pt x="1865" y="5380"/>
                    <a:pt x="2050" y="5195"/>
                  </a:cubicBezTo>
                  <a:cubicBezTo>
                    <a:pt x="2392" y="4825"/>
                    <a:pt x="2406" y="4270"/>
                    <a:pt x="2093" y="3886"/>
                  </a:cubicBezTo>
                  <a:lnTo>
                    <a:pt x="2122" y="3886"/>
                  </a:lnTo>
                  <a:cubicBezTo>
                    <a:pt x="2050" y="3801"/>
                    <a:pt x="1951" y="3715"/>
                    <a:pt x="1851" y="3658"/>
                  </a:cubicBezTo>
                  <a:lnTo>
                    <a:pt x="1666" y="3573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39" name="Google Shape;1939;p9"/>
          <p:cNvSpPr/>
          <p:nvPr/>
        </p:nvSpPr>
        <p:spPr>
          <a:xfrm>
            <a:off x="4744928" y="1447586"/>
            <a:ext cx="214521" cy="372614"/>
          </a:xfrm>
          <a:custGeom>
            <a:rect b="b" l="l" r="r" t="t"/>
            <a:pathLst>
              <a:path extrusionOk="0" h="11429" w="8142">
                <a:moveTo>
                  <a:pt x="3132" y="0"/>
                </a:moveTo>
                <a:lnTo>
                  <a:pt x="2605" y="427"/>
                </a:lnTo>
                <a:lnTo>
                  <a:pt x="1836" y="57"/>
                </a:lnTo>
                <a:lnTo>
                  <a:pt x="1836" y="3032"/>
                </a:lnTo>
                <a:cubicBezTo>
                  <a:pt x="1851" y="4128"/>
                  <a:pt x="2648" y="5067"/>
                  <a:pt x="3744" y="5238"/>
                </a:cubicBezTo>
                <a:lnTo>
                  <a:pt x="3744" y="6917"/>
                </a:lnTo>
                <a:cubicBezTo>
                  <a:pt x="3587" y="6689"/>
                  <a:pt x="3388" y="6490"/>
                  <a:pt x="3160" y="6333"/>
                </a:cubicBezTo>
                <a:cubicBezTo>
                  <a:pt x="2693" y="6016"/>
                  <a:pt x="2137" y="5921"/>
                  <a:pt x="1636" y="5921"/>
                </a:cubicBezTo>
                <a:cubicBezTo>
                  <a:pt x="901" y="5921"/>
                  <a:pt x="285" y="6126"/>
                  <a:pt x="242" y="6134"/>
                </a:cubicBezTo>
                <a:lnTo>
                  <a:pt x="0" y="6220"/>
                </a:lnTo>
                <a:lnTo>
                  <a:pt x="15" y="6476"/>
                </a:lnTo>
                <a:cubicBezTo>
                  <a:pt x="15" y="6547"/>
                  <a:pt x="100" y="8326"/>
                  <a:pt x="1253" y="9123"/>
                </a:cubicBezTo>
                <a:cubicBezTo>
                  <a:pt x="1688" y="9395"/>
                  <a:pt x="2200" y="9537"/>
                  <a:pt x="2716" y="9537"/>
                </a:cubicBezTo>
                <a:cubicBezTo>
                  <a:pt x="2741" y="9537"/>
                  <a:pt x="2765" y="9536"/>
                  <a:pt x="2790" y="9536"/>
                </a:cubicBezTo>
                <a:cubicBezTo>
                  <a:pt x="3103" y="9536"/>
                  <a:pt x="3430" y="9507"/>
                  <a:pt x="3744" y="9436"/>
                </a:cubicBezTo>
                <a:lnTo>
                  <a:pt x="3744" y="11428"/>
                </a:lnTo>
                <a:lnTo>
                  <a:pt x="4412" y="11428"/>
                </a:lnTo>
                <a:lnTo>
                  <a:pt x="4412" y="9436"/>
                </a:lnTo>
                <a:cubicBezTo>
                  <a:pt x="4726" y="9507"/>
                  <a:pt x="5039" y="9536"/>
                  <a:pt x="5352" y="9536"/>
                </a:cubicBezTo>
                <a:cubicBezTo>
                  <a:pt x="5376" y="9536"/>
                  <a:pt x="5401" y="9537"/>
                  <a:pt x="5426" y="9537"/>
                </a:cubicBezTo>
                <a:cubicBezTo>
                  <a:pt x="5942" y="9537"/>
                  <a:pt x="6454" y="9395"/>
                  <a:pt x="6889" y="9123"/>
                </a:cubicBezTo>
                <a:cubicBezTo>
                  <a:pt x="8042" y="8326"/>
                  <a:pt x="8127" y="6547"/>
                  <a:pt x="8127" y="6476"/>
                </a:cubicBezTo>
                <a:lnTo>
                  <a:pt x="8141" y="6220"/>
                </a:lnTo>
                <a:lnTo>
                  <a:pt x="7913" y="6134"/>
                </a:lnTo>
                <a:cubicBezTo>
                  <a:pt x="7871" y="6126"/>
                  <a:pt x="7250" y="5921"/>
                  <a:pt x="6514" y="5921"/>
                </a:cubicBezTo>
                <a:cubicBezTo>
                  <a:pt x="6013" y="5921"/>
                  <a:pt x="5457" y="6016"/>
                  <a:pt x="4996" y="6333"/>
                </a:cubicBezTo>
                <a:cubicBezTo>
                  <a:pt x="4768" y="6490"/>
                  <a:pt x="4569" y="6689"/>
                  <a:pt x="4412" y="6917"/>
                </a:cubicBezTo>
                <a:lnTo>
                  <a:pt x="4412" y="5238"/>
                </a:lnTo>
                <a:cubicBezTo>
                  <a:pt x="5508" y="5067"/>
                  <a:pt x="6305" y="4128"/>
                  <a:pt x="6305" y="3032"/>
                </a:cubicBezTo>
                <a:lnTo>
                  <a:pt x="6305" y="57"/>
                </a:lnTo>
                <a:lnTo>
                  <a:pt x="5551" y="427"/>
                </a:lnTo>
                <a:lnTo>
                  <a:pt x="5024" y="0"/>
                </a:lnTo>
                <a:lnTo>
                  <a:pt x="4555" y="399"/>
                </a:lnTo>
                <a:lnTo>
                  <a:pt x="4071" y="0"/>
                </a:lnTo>
                <a:lnTo>
                  <a:pt x="3601" y="399"/>
                </a:lnTo>
                <a:lnTo>
                  <a:pt x="313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343D"/>
        </a:solidFill>
      </p:bgPr>
    </p:bg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7"/>
          <p:cNvSpPr txBox="1"/>
          <p:nvPr>
            <p:ph type="title"/>
          </p:nvPr>
        </p:nvSpPr>
        <p:spPr>
          <a:xfrm>
            <a:off x="2741800" y="1726400"/>
            <a:ext cx="4427700" cy="10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Lexend ExtraBold"/>
                <a:ea typeface="Lexend ExtraBold"/>
                <a:cs typeface="Lexend ExtraBold"/>
                <a:sym typeface="Lexend ExtraBold"/>
              </a:rPr>
              <a:t>FEATURES OF</a:t>
            </a:r>
            <a:endParaRPr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1945" name="Google Shape;1945;p7"/>
          <p:cNvSpPr txBox="1"/>
          <p:nvPr>
            <p:ph idx="1" type="subTitle"/>
          </p:nvPr>
        </p:nvSpPr>
        <p:spPr>
          <a:xfrm>
            <a:off x="1611975" y="1536650"/>
            <a:ext cx="5191500" cy="23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"/>
              <a:t>  </a:t>
            </a:r>
            <a:endParaRPr/>
          </a:p>
        </p:txBody>
      </p:sp>
      <p:grpSp>
        <p:nvGrpSpPr>
          <p:cNvPr id="1946" name="Google Shape;1946;p7"/>
          <p:cNvGrpSpPr/>
          <p:nvPr/>
        </p:nvGrpSpPr>
        <p:grpSpPr>
          <a:xfrm rot="-5400000">
            <a:off x="2767119" y="-853649"/>
            <a:ext cx="3609774" cy="7329741"/>
            <a:chOff x="5092804" y="344938"/>
            <a:chExt cx="3270612" cy="4453604"/>
          </a:xfrm>
        </p:grpSpPr>
        <p:sp>
          <p:nvSpPr>
            <p:cNvPr id="1947" name="Google Shape;1947;p7"/>
            <p:cNvSpPr/>
            <p:nvPr/>
          </p:nvSpPr>
          <p:spPr>
            <a:xfrm>
              <a:off x="5092804" y="344938"/>
              <a:ext cx="768472" cy="767702"/>
            </a:xfrm>
            <a:custGeom>
              <a:rect b="b" l="l" r="r" t="t"/>
              <a:pathLst>
                <a:path extrusionOk="0" h="51828" w="51880">
                  <a:moveTo>
                    <a:pt x="1" y="1"/>
                  </a:moveTo>
                  <a:lnTo>
                    <a:pt x="1" y="51827"/>
                  </a:lnTo>
                  <a:lnTo>
                    <a:pt x="679" y="51827"/>
                  </a:lnTo>
                  <a:lnTo>
                    <a:pt x="679" y="627"/>
                  </a:lnTo>
                  <a:lnTo>
                    <a:pt x="51879" y="627"/>
                  </a:lnTo>
                  <a:lnTo>
                    <a:pt x="51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7"/>
            <p:cNvSpPr/>
            <p:nvPr/>
          </p:nvSpPr>
          <p:spPr>
            <a:xfrm>
              <a:off x="5105943" y="4030084"/>
              <a:ext cx="768472" cy="768458"/>
            </a:xfrm>
            <a:custGeom>
              <a:rect b="b" l="l" r="r" t="t"/>
              <a:pathLst>
                <a:path extrusionOk="0" h="51879" w="51880">
                  <a:moveTo>
                    <a:pt x="1" y="0"/>
                  </a:moveTo>
                  <a:lnTo>
                    <a:pt x="1" y="51879"/>
                  </a:lnTo>
                  <a:lnTo>
                    <a:pt x="51879" y="51879"/>
                  </a:lnTo>
                  <a:lnTo>
                    <a:pt x="51879" y="51200"/>
                  </a:lnTo>
                  <a:lnTo>
                    <a:pt x="679" y="51200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7"/>
            <p:cNvSpPr/>
            <p:nvPr/>
          </p:nvSpPr>
          <p:spPr>
            <a:xfrm flipH="1">
              <a:off x="7594943" y="344938"/>
              <a:ext cx="768473" cy="767702"/>
            </a:xfrm>
            <a:custGeom>
              <a:rect b="b" l="l" r="r" t="t"/>
              <a:pathLst>
                <a:path extrusionOk="0" h="51828" w="51880">
                  <a:moveTo>
                    <a:pt x="1" y="1"/>
                  </a:moveTo>
                  <a:lnTo>
                    <a:pt x="1" y="51827"/>
                  </a:lnTo>
                  <a:lnTo>
                    <a:pt x="679" y="51827"/>
                  </a:lnTo>
                  <a:lnTo>
                    <a:pt x="679" y="627"/>
                  </a:lnTo>
                  <a:lnTo>
                    <a:pt x="51879" y="627"/>
                  </a:lnTo>
                  <a:lnTo>
                    <a:pt x="51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7"/>
            <p:cNvSpPr/>
            <p:nvPr/>
          </p:nvSpPr>
          <p:spPr>
            <a:xfrm flipH="1">
              <a:off x="7581804" y="4030084"/>
              <a:ext cx="768473" cy="768458"/>
            </a:xfrm>
            <a:custGeom>
              <a:rect b="b" l="l" r="r" t="t"/>
              <a:pathLst>
                <a:path extrusionOk="0" h="51879" w="51880">
                  <a:moveTo>
                    <a:pt x="1" y="0"/>
                  </a:moveTo>
                  <a:lnTo>
                    <a:pt x="1" y="51879"/>
                  </a:lnTo>
                  <a:lnTo>
                    <a:pt x="51879" y="51879"/>
                  </a:lnTo>
                  <a:lnTo>
                    <a:pt x="51879" y="51200"/>
                  </a:lnTo>
                  <a:lnTo>
                    <a:pt x="679" y="51200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51" name="Google Shape;1951;p7"/>
          <p:cNvSpPr txBox="1"/>
          <p:nvPr/>
        </p:nvSpPr>
        <p:spPr>
          <a:xfrm>
            <a:off x="3909575" y="4794975"/>
            <a:ext cx="525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52" name="Google Shape;1952;p7"/>
          <p:cNvSpPr txBox="1"/>
          <p:nvPr/>
        </p:nvSpPr>
        <p:spPr>
          <a:xfrm>
            <a:off x="2574650" y="4417825"/>
            <a:ext cx="3823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953" name="Google Shape;1953;p7" title="LOGO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650" y="2323850"/>
            <a:ext cx="3235150" cy="7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343D"/>
        </a:solidFill>
      </p:bgPr>
    </p:bg>
    <p:spTree>
      <p:nvGrpSpPr>
        <p:cNvPr id="1957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p6"/>
          <p:cNvSpPr txBox="1"/>
          <p:nvPr>
            <p:ph type="title"/>
          </p:nvPr>
        </p:nvSpPr>
        <p:spPr>
          <a:xfrm>
            <a:off x="720000" y="817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PORTFOLIO </a:t>
            </a:r>
            <a:r>
              <a:rPr b="1" lang="en">
                <a:latin typeface="Lexend"/>
                <a:ea typeface="Lexend"/>
                <a:cs typeface="Lexend"/>
                <a:sym typeface="Lexend"/>
              </a:rPr>
              <a:t>BUILDER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59" name="Google Shape;1959;p6"/>
          <p:cNvSpPr txBox="1"/>
          <p:nvPr>
            <p:ph idx="1" type="subTitle"/>
          </p:nvPr>
        </p:nvSpPr>
        <p:spPr>
          <a:xfrm>
            <a:off x="720000" y="2739075"/>
            <a:ext cx="56466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 </a:t>
            </a:r>
            <a:endParaRPr/>
          </a:p>
        </p:txBody>
      </p:sp>
      <p:sp>
        <p:nvSpPr>
          <p:cNvPr id="1960" name="Google Shape;1960;p6"/>
          <p:cNvSpPr txBox="1"/>
          <p:nvPr>
            <p:ph idx="2" type="subTitle"/>
          </p:nvPr>
        </p:nvSpPr>
        <p:spPr>
          <a:xfrm>
            <a:off x="665875" y="1277275"/>
            <a:ext cx="57006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1961" name="Google Shape;1961;p6"/>
          <p:cNvGrpSpPr/>
          <p:nvPr/>
        </p:nvGrpSpPr>
        <p:grpSpPr>
          <a:xfrm>
            <a:off x="3083925" y="4373050"/>
            <a:ext cx="2984000" cy="230950"/>
            <a:chOff x="3083925" y="4373050"/>
            <a:chExt cx="2984000" cy="230950"/>
          </a:xfrm>
        </p:grpSpPr>
        <p:sp>
          <p:nvSpPr>
            <p:cNvPr id="1962" name="Google Shape;1962;p6"/>
            <p:cNvSpPr/>
            <p:nvPr/>
          </p:nvSpPr>
          <p:spPr>
            <a:xfrm flipH="1" rot="10800000">
              <a:off x="3947625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6"/>
            <p:cNvSpPr/>
            <p:nvPr/>
          </p:nvSpPr>
          <p:spPr>
            <a:xfrm flipH="1" rot="10800000">
              <a:off x="4066375" y="4510025"/>
              <a:ext cx="60025" cy="77025"/>
            </a:xfrm>
            <a:custGeom>
              <a:rect b="b" l="l" r="r" t="t"/>
              <a:pathLst>
                <a:path extrusionOk="0" h="3081" w="2401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6"/>
            <p:cNvSpPr/>
            <p:nvPr/>
          </p:nvSpPr>
          <p:spPr>
            <a:xfrm flipH="1" rot="10800000">
              <a:off x="4185100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6"/>
            <p:cNvSpPr/>
            <p:nvPr/>
          </p:nvSpPr>
          <p:spPr>
            <a:xfrm flipH="1" rot="10800000">
              <a:off x="4303850" y="4510025"/>
              <a:ext cx="60025" cy="77025"/>
            </a:xfrm>
            <a:custGeom>
              <a:rect b="b" l="l" r="r" t="t"/>
              <a:pathLst>
                <a:path extrusionOk="0" h="3081" w="2401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6"/>
            <p:cNvSpPr/>
            <p:nvPr/>
          </p:nvSpPr>
          <p:spPr>
            <a:xfrm flipH="1" rot="10800000">
              <a:off x="4422575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6"/>
            <p:cNvSpPr/>
            <p:nvPr/>
          </p:nvSpPr>
          <p:spPr>
            <a:xfrm flipH="1" rot="10800000">
              <a:off x="4660050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6"/>
            <p:cNvSpPr/>
            <p:nvPr/>
          </p:nvSpPr>
          <p:spPr>
            <a:xfrm flipH="1" rot="10800000">
              <a:off x="4778775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2" y="308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6"/>
            <p:cNvSpPr/>
            <p:nvPr/>
          </p:nvSpPr>
          <p:spPr>
            <a:xfrm flipH="1" rot="10800000">
              <a:off x="4897525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6"/>
            <p:cNvSpPr/>
            <p:nvPr/>
          </p:nvSpPr>
          <p:spPr>
            <a:xfrm flipH="1" rot="10800000">
              <a:off x="5016250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2" y="308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6"/>
            <p:cNvSpPr/>
            <p:nvPr/>
          </p:nvSpPr>
          <p:spPr>
            <a:xfrm flipH="1" rot="10800000">
              <a:off x="5135000" y="4510025"/>
              <a:ext cx="60025" cy="77025"/>
            </a:xfrm>
            <a:custGeom>
              <a:rect b="b" l="l" r="r" t="t"/>
              <a:pathLst>
                <a:path extrusionOk="0" h="3081" w="2401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6"/>
            <p:cNvSpPr/>
            <p:nvPr/>
          </p:nvSpPr>
          <p:spPr>
            <a:xfrm flipH="1" rot="10800000">
              <a:off x="4541325" y="4373050"/>
              <a:ext cx="60026" cy="214000"/>
            </a:xfrm>
            <a:custGeom>
              <a:rect b="b" l="l" r="r" t="t"/>
              <a:pathLst>
                <a:path extrusionOk="0" h="5586" w="2402">
                  <a:moveTo>
                    <a:pt x="1" y="1"/>
                  </a:moveTo>
                  <a:lnTo>
                    <a:pt x="1" y="5585"/>
                  </a:lnTo>
                  <a:lnTo>
                    <a:pt x="2402" y="5585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6"/>
            <p:cNvSpPr/>
            <p:nvPr/>
          </p:nvSpPr>
          <p:spPr>
            <a:xfrm flipH="1" rot="10800000">
              <a:off x="5966125" y="4491775"/>
              <a:ext cx="101800" cy="112225"/>
            </a:xfrm>
            <a:custGeom>
              <a:rect b="b" l="l" r="r" t="t"/>
              <a:pathLst>
                <a:path extrusionOk="0" h="4489" w="4072">
                  <a:moveTo>
                    <a:pt x="1" y="0"/>
                  </a:moveTo>
                  <a:lnTo>
                    <a:pt x="1" y="4489"/>
                  </a:lnTo>
                  <a:lnTo>
                    <a:pt x="4071" y="22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6"/>
            <p:cNvSpPr/>
            <p:nvPr/>
          </p:nvSpPr>
          <p:spPr>
            <a:xfrm flipH="1" rot="10800000">
              <a:off x="3083925" y="4491775"/>
              <a:ext cx="100500" cy="112225"/>
            </a:xfrm>
            <a:custGeom>
              <a:rect b="b" l="l" r="r" t="t"/>
              <a:pathLst>
                <a:path extrusionOk="0" h="4489" w="4020">
                  <a:moveTo>
                    <a:pt x="4019" y="0"/>
                  </a:moveTo>
                  <a:lnTo>
                    <a:pt x="0" y="2245"/>
                  </a:lnTo>
                  <a:lnTo>
                    <a:pt x="4019" y="4489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6"/>
            <p:cNvSpPr/>
            <p:nvPr/>
          </p:nvSpPr>
          <p:spPr>
            <a:xfrm flipH="1" rot="10800000">
              <a:off x="3828875" y="4447400"/>
              <a:ext cx="60050" cy="139650"/>
            </a:xfrm>
            <a:custGeom>
              <a:rect b="b" l="l" r="r" t="t"/>
              <a:pathLst>
                <a:path extrusionOk="0" h="5586" w="2402">
                  <a:moveTo>
                    <a:pt x="1" y="1"/>
                  </a:moveTo>
                  <a:lnTo>
                    <a:pt x="1" y="5585"/>
                  </a:lnTo>
                  <a:lnTo>
                    <a:pt x="2402" y="5585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6"/>
            <p:cNvSpPr/>
            <p:nvPr/>
          </p:nvSpPr>
          <p:spPr>
            <a:xfrm flipH="1" rot="10800000">
              <a:off x="3243125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6"/>
            <p:cNvSpPr/>
            <p:nvPr/>
          </p:nvSpPr>
          <p:spPr>
            <a:xfrm flipH="1" rot="10800000">
              <a:off x="3361875" y="4510025"/>
              <a:ext cx="60025" cy="77025"/>
            </a:xfrm>
            <a:custGeom>
              <a:rect b="b" l="l" r="r" t="t"/>
              <a:pathLst>
                <a:path extrusionOk="0" h="3081" w="2401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6"/>
            <p:cNvSpPr/>
            <p:nvPr/>
          </p:nvSpPr>
          <p:spPr>
            <a:xfrm flipH="1" rot="10800000">
              <a:off x="3480600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6"/>
            <p:cNvSpPr/>
            <p:nvPr/>
          </p:nvSpPr>
          <p:spPr>
            <a:xfrm flipH="1" rot="10800000">
              <a:off x="3599350" y="4510025"/>
              <a:ext cx="60025" cy="77025"/>
            </a:xfrm>
            <a:custGeom>
              <a:rect b="b" l="l" r="r" t="t"/>
              <a:pathLst>
                <a:path extrusionOk="0" h="3081" w="2401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6"/>
            <p:cNvSpPr/>
            <p:nvPr/>
          </p:nvSpPr>
          <p:spPr>
            <a:xfrm flipH="1" rot="10800000">
              <a:off x="3718075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6"/>
            <p:cNvSpPr/>
            <p:nvPr/>
          </p:nvSpPr>
          <p:spPr>
            <a:xfrm flipH="1" rot="10800000">
              <a:off x="5372450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6"/>
            <p:cNvSpPr/>
            <p:nvPr/>
          </p:nvSpPr>
          <p:spPr>
            <a:xfrm flipH="1" rot="10800000">
              <a:off x="5491175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2" y="308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6"/>
            <p:cNvSpPr/>
            <p:nvPr/>
          </p:nvSpPr>
          <p:spPr>
            <a:xfrm flipH="1" rot="10800000">
              <a:off x="5609925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6"/>
            <p:cNvSpPr/>
            <p:nvPr/>
          </p:nvSpPr>
          <p:spPr>
            <a:xfrm flipH="1" rot="10800000">
              <a:off x="5728650" y="4510025"/>
              <a:ext cx="60050" cy="77025"/>
            </a:xfrm>
            <a:custGeom>
              <a:rect b="b" l="l" r="r" t="t"/>
              <a:pathLst>
                <a:path extrusionOk="0" h="3081" w="2402">
                  <a:moveTo>
                    <a:pt x="1" y="1"/>
                  </a:moveTo>
                  <a:lnTo>
                    <a:pt x="1" y="3080"/>
                  </a:lnTo>
                  <a:lnTo>
                    <a:pt x="2402" y="308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6"/>
            <p:cNvSpPr/>
            <p:nvPr/>
          </p:nvSpPr>
          <p:spPr>
            <a:xfrm flipH="1" rot="10800000">
              <a:off x="5847400" y="4510025"/>
              <a:ext cx="60025" cy="77025"/>
            </a:xfrm>
            <a:custGeom>
              <a:rect b="b" l="l" r="r" t="t"/>
              <a:pathLst>
                <a:path extrusionOk="0" h="3081" w="2401">
                  <a:moveTo>
                    <a:pt x="0" y="1"/>
                  </a:moveTo>
                  <a:lnTo>
                    <a:pt x="0" y="3080"/>
                  </a:lnTo>
                  <a:lnTo>
                    <a:pt x="2401" y="3080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6"/>
            <p:cNvSpPr/>
            <p:nvPr/>
          </p:nvSpPr>
          <p:spPr>
            <a:xfrm flipH="1" rot="10800000">
              <a:off x="5253700" y="4447400"/>
              <a:ext cx="60050" cy="139650"/>
            </a:xfrm>
            <a:custGeom>
              <a:rect b="b" l="l" r="r" t="t"/>
              <a:pathLst>
                <a:path extrusionOk="0" h="5586" w="2402">
                  <a:moveTo>
                    <a:pt x="1" y="1"/>
                  </a:moveTo>
                  <a:lnTo>
                    <a:pt x="1" y="5585"/>
                  </a:lnTo>
                  <a:lnTo>
                    <a:pt x="2402" y="5585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87" name="Google Shape;1987;p6" title="Screenshot_4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167000"/>
            <a:ext cx="1951005" cy="140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8" name="Google Shape;1988;p6" title="Screenshot_6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025" y="2739075"/>
            <a:ext cx="1951001" cy="140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9" name="Google Shape;1989;p6" title="Screenshot_7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7800" y="908625"/>
            <a:ext cx="1768974" cy="3378476"/>
          </a:xfrm>
          <a:prstGeom prst="rect">
            <a:avLst/>
          </a:prstGeom>
          <a:noFill/>
          <a:ln>
            <a:noFill/>
          </a:ln>
        </p:spPr>
      </p:pic>
      <p:sp>
        <p:nvSpPr>
          <p:cNvPr id="1990" name="Google Shape;1990;p6"/>
          <p:cNvSpPr txBox="1"/>
          <p:nvPr/>
        </p:nvSpPr>
        <p:spPr>
          <a:xfrm>
            <a:off x="4793575" y="1366350"/>
            <a:ext cx="3593400" cy="3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CREATE YOUR PORTFOLIO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SUBMIT YOUR FORM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ADD IMAGES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SHOW YOUR PORTFOLIO 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ON OUR WEBSITE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GENERATE </a:t>
            </a: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SHAREABLE</a:t>
            </a: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LINK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       OF YOUR PROFILE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hotography Club for Students by Slidesgo">
  <a:themeElements>
    <a:clrScheme name="Simple Light">
      <a:dk1>
        <a:srgbClr val="FFFFFF"/>
      </a:dk1>
      <a:lt1>
        <a:srgbClr val="1E1E1E"/>
      </a:lt1>
      <a:dk2>
        <a:srgbClr val="EFEFE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